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15" r:id="rId1"/>
    <p:sldMasterId id="2147483702" r:id="rId2"/>
    <p:sldMasterId id="2147483660" r:id="rId3"/>
  </p:sldMasterIdLst>
  <p:notesMasterIdLst>
    <p:notesMasterId r:id="rId21"/>
  </p:notesMasterIdLst>
  <p:sldIdLst>
    <p:sldId id="257" r:id="rId4"/>
    <p:sldId id="258" r:id="rId5"/>
    <p:sldId id="259" r:id="rId6"/>
    <p:sldId id="261" r:id="rId7"/>
    <p:sldId id="260" r:id="rId8"/>
    <p:sldId id="264" r:id="rId9"/>
    <p:sldId id="262" r:id="rId10"/>
    <p:sldId id="265" r:id="rId11"/>
    <p:sldId id="263" r:id="rId12"/>
    <p:sldId id="270" r:id="rId13"/>
    <p:sldId id="268" r:id="rId14"/>
    <p:sldId id="274" r:id="rId15"/>
    <p:sldId id="267" r:id="rId16"/>
    <p:sldId id="271" r:id="rId17"/>
    <p:sldId id="269" r:id="rId18"/>
    <p:sldId id="272" r:id="rId19"/>
    <p:sldId id="273" r:id="rId20"/>
  </p:sldIdLst>
  <p:sldSz cx="12192000" cy="6858000"/>
  <p:notesSz cx="6858000" cy="9144000"/>
  <p:embeddedFontLst>
    <p:embeddedFont>
      <p:font typeface="Consolas" panose="020B0609020204030204" pitchFamily="49" charset="0"/>
      <p:regular r:id="rId22"/>
      <p:bold r:id="rId23"/>
      <p:italic r:id="rId24"/>
      <p:boldItalic r:id="rId25"/>
    </p:embeddedFon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Titillium Web" panose="00000500000000000000" pitchFamily="2" charset="0"/>
      <p:regular r:id="rId30"/>
      <p:bold r:id="rId31"/>
      <p:italic r:id="rId32"/>
      <p:boldItalic r:id="rId33"/>
    </p:embeddedFont>
  </p:embeddedFont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AA4A3"/>
    <a:srgbClr val="1C98B9"/>
    <a:srgbClr val="80BD68"/>
    <a:srgbClr val="008ECA"/>
    <a:srgbClr val="CEAF12"/>
    <a:srgbClr val="B1C522"/>
    <a:srgbClr val="4BB187"/>
    <a:srgbClr val="9EC544"/>
    <a:srgbClr val="D99D0D"/>
    <a:srgbClr val="BFBC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28" autoAdjust="0"/>
    <p:restoredTop sz="84838" autoAdjust="0"/>
  </p:normalViewPr>
  <p:slideViewPr>
    <p:cSldViewPr snapToGrid="0" showGuides="1">
      <p:cViewPr varScale="1">
        <p:scale>
          <a:sx n="112" d="100"/>
          <a:sy n="112" d="100"/>
        </p:scale>
        <p:origin x="438" y="96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355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font" Target="fonts/font5.fntdata"/><Relationship Id="rId3" Type="http://schemas.openxmlformats.org/officeDocument/2006/relationships/slideMaster" Target="slideMasters/slideMaster3.xml"/><Relationship Id="rId21" Type="http://schemas.openxmlformats.org/officeDocument/2006/relationships/notesMaster" Target="notesMasters/notesMaster1.xml"/><Relationship Id="rId34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font" Target="fonts/font10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71CE4C-DBC1-4D84-9F09-262BC1D81F16}" type="datetimeFigureOut">
              <a:rPr lang="de-DE" smtClean="0"/>
              <a:t>19.06.2017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1AAE11-837B-45D2-B18D-75ECDA81C30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871357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1AAE11-837B-45D2-B18D-75ECDA81C30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736139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1AAE11-837B-45D2-B18D-75ECDA81C306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938919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1AAE11-837B-45D2-B18D-75ECDA81C306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973970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Angular: Framework MVC besonders für Single Page </a:t>
            </a:r>
            <a:r>
              <a:rPr lang="de-DE" dirty="0" err="1"/>
              <a:t>Applications</a:t>
            </a: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 err="1"/>
              <a:t>React</a:t>
            </a:r>
            <a:r>
              <a:rPr lang="de-DE" dirty="0"/>
              <a:t>: Bibliothek </a:t>
            </a:r>
            <a:r>
              <a:rPr lang="de-DE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Komponentenarchitektur und den virtuellen DOM</a:t>
            </a:r>
            <a:endParaRPr lang="de-DE" dirty="0"/>
          </a:p>
          <a:p>
            <a:pPr marL="171450" indent="-171450">
              <a:buFontTx/>
              <a:buChar char="-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1AAE11-837B-45D2-B18D-75ECDA81C306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307820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1AAE11-837B-45D2-B18D-75ECDA81C306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616547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1AAE11-837B-45D2-B18D-75ECDA81C306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653444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Verbindung wird nach jeder Transaktion gekappt</a:t>
            </a:r>
          </a:p>
          <a:p>
            <a:pPr marL="171450" indent="-171450">
              <a:buFontTx/>
              <a:buChar char="-"/>
            </a:pPr>
            <a:r>
              <a:rPr lang="de-DE" dirty="0" err="1"/>
              <a:t>Stateless</a:t>
            </a:r>
            <a:r>
              <a:rPr lang="de-DE" dirty="0"/>
              <a:t>, textbasiertes </a:t>
            </a:r>
            <a:r>
              <a:rPr lang="de-DE" dirty="0" err="1"/>
              <a:t>Protocoll</a:t>
            </a:r>
            <a:endParaRPr lang="de-DE" dirty="0"/>
          </a:p>
          <a:p>
            <a:pPr marL="171450" indent="-171450">
              <a:buFontTx/>
              <a:buChar char="-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1AAE11-837B-45D2-B18D-75ECDA81C306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840972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Erste Zeile Wie? Was? Welcher Version</a:t>
            </a:r>
          </a:p>
          <a:p>
            <a:pPr marL="171450" indent="-171450">
              <a:buFontTx/>
              <a:buChar char="-"/>
            </a:pPr>
            <a:r>
              <a:rPr lang="de-DE" dirty="0"/>
              <a:t>Rest ist Header und optional</a:t>
            </a:r>
          </a:p>
          <a:p>
            <a:pPr marL="171450" indent="-171450">
              <a:buFontTx/>
              <a:buChar char="-"/>
            </a:pPr>
            <a:r>
              <a:rPr lang="de-DE" dirty="0"/>
              <a:t>POST (Create), PUT (Update), Delete (Delete)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1AAE11-837B-45D2-B18D-75ECDA81C306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849051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Erste Zeile: Version, Statuscode (404 </a:t>
            </a:r>
            <a:r>
              <a:rPr lang="de-DE" dirty="0" err="1"/>
              <a:t>FileNotFind</a:t>
            </a:r>
            <a:r>
              <a:rPr lang="de-DE" dirty="0"/>
              <a:t>, 500 </a:t>
            </a:r>
            <a:r>
              <a:rPr lang="de-DE" dirty="0" err="1"/>
              <a:t>Internel</a:t>
            </a:r>
            <a:r>
              <a:rPr lang="de-DE" dirty="0"/>
              <a:t> Server Error)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1AAE11-837B-45D2-B18D-75ECDA81C306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796831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Dokumenttypdefinition: </a:t>
            </a:r>
            <a:r>
              <a:rPr lang="de-DE" dirty="0" err="1"/>
              <a:t>z.b.</a:t>
            </a:r>
            <a:r>
              <a:rPr lang="de-DE" dirty="0"/>
              <a:t> </a:t>
            </a:r>
            <a:r>
              <a:rPr lang="de-DE" dirty="0" err="1"/>
              <a:t>html</a:t>
            </a:r>
            <a:r>
              <a:rPr lang="de-DE" dirty="0"/>
              <a:t> 5</a:t>
            </a:r>
          </a:p>
          <a:p>
            <a:pPr marL="171450" indent="-171450">
              <a:buFontTx/>
              <a:buChar char="-"/>
            </a:pPr>
            <a:r>
              <a:rPr lang="de-DE" dirty="0" err="1"/>
              <a:t>Html</a:t>
            </a:r>
            <a:r>
              <a:rPr lang="de-DE" dirty="0"/>
              <a:t>. </a:t>
            </a:r>
            <a:r>
              <a:rPr lang="de-DE" dirty="0" err="1"/>
              <a:t>start</a:t>
            </a: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Head: </a:t>
            </a:r>
            <a:r>
              <a:rPr lang="de-DE" dirty="0" err="1"/>
              <a:t>meta</a:t>
            </a:r>
            <a:r>
              <a:rPr lang="de-DE" dirty="0"/>
              <a:t> (Autor, Description, Keywords,…), title, style, </a:t>
            </a:r>
            <a:r>
              <a:rPr lang="de-DE" dirty="0" err="1"/>
              <a:t>script</a:t>
            </a:r>
            <a:r>
              <a:rPr lang="de-DE" dirty="0"/>
              <a:t>,…</a:t>
            </a:r>
          </a:p>
          <a:p>
            <a:pPr marL="171450" indent="-171450">
              <a:buFontTx/>
              <a:buChar char="-"/>
            </a:pPr>
            <a:r>
              <a:rPr lang="de-DE" dirty="0"/>
              <a:t>Body: </a:t>
            </a:r>
            <a:r>
              <a:rPr lang="de-DE" dirty="0" err="1"/>
              <a:t>content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1AAE11-837B-45D2-B18D-75ECDA81C306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572269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1AAE11-837B-45D2-B18D-75ECDA81C306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320097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1AAE11-837B-45D2-B18D-75ECDA81C306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817083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1AAE11-837B-45D2-B18D-75ECDA81C306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385293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1AAE11-837B-45D2-B18D-75ECDA81C306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809673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Eigene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platzhalter 12"/>
          <p:cNvSpPr>
            <a:spLocks noGrp="1"/>
          </p:cNvSpPr>
          <p:nvPr>
            <p:ph type="title" hasCustomPrompt="1"/>
          </p:nvPr>
        </p:nvSpPr>
        <p:spPr>
          <a:xfrm>
            <a:off x="385914" y="3717925"/>
            <a:ext cx="10515600" cy="182746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4400" baseline="0"/>
            </a:lvl1pPr>
          </a:lstStyle>
          <a:p>
            <a:r>
              <a:rPr lang="de-DE" dirty="0"/>
              <a:t>HEADLINE</a:t>
            </a:r>
            <a:br>
              <a:rPr lang="de-DE" dirty="0"/>
            </a:br>
            <a:r>
              <a:rPr lang="de-DE" dirty="0"/>
              <a:t>IN </a:t>
            </a:r>
            <a:br>
              <a:rPr lang="de-DE" dirty="0"/>
            </a:br>
            <a:r>
              <a:rPr lang="de-DE" dirty="0"/>
              <a:t>GROSSBUCHSTABEN</a:t>
            </a:r>
          </a:p>
        </p:txBody>
      </p:sp>
      <p:pic>
        <p:nvPicPr>
          <p:cNvPr id="4" name="Grafik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0245" y="436184"/>
            <a:ext cx="1725818" cy="452754"/>
          </a:xfrm>
          <a:prstGeom prst="rect">
            <a:avLst/>
          </a:prstGeom>
        </p:spPr>
      </p:pic>
      <p:sp>
        <p:nvSpPr>
          <p:cNvPr id="5" name="Textfeld 4"/>
          <p:cNvSpPr txBox="1"/>
          <p:nvPr userDrawn="1"/>
        </p:nvSpPr>
        <p:spPr>
          <a:xfrm>
            <a:off x="8136643" y="6254394"/>
            <a:ext cx="36574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400" dirty="0">
                <a:solidFill>
                  <a:schemeClr val="tx1"/>
                </a:solidFill>
                <a:latin typeface="Titillium Web" panose="00000500000000000000" pitchFamily="2" charset="0"/>
              </a:rPr>
              <a:t>sogehtsoftware.de</a:t>
            </a:r>
            <a:endParaRPr lang="de-DE" sz="1400" b="1" dirty="0">
              <a:solidFill>
                <a:schemeClr val="tx1"/>
              </a:solidFill>
              <a:latin typeface="Titillium Web" panose="00000500000000000000" pitchFamily="2" charset="0"/>
            </a:endParaRPr>
          </a:p>
        </p:txBody>
      </p:sp>
      <p:sp>
        <p:nvSpPr>
          <p:cNvPr id="8" name="Rechteck 7"/>
          <p:cNvSpPr/>
          <p:nvPr userDrawn="1"/>
        </p:nvSpPr>
        <p:spPr>
          <a:xfrm>
            <a:off x="385914" y="436184"/>
            <a:ext cx="724878" cy="246221"/>
          </a:xfrm>
          <a:prstGeom prst="rect">
            <a:avLst/>
          </a:prstGeom>
          <a:solidFill>
            <a:srgbClr val="E4880B"/>
          </a:solidFill>
        </p:spPr>
        <p:txBody>
          <a:bodyPr wrap="none" anchor="ctr">
            <a:spAutoFit/>
          </a:bodyPr>
          <a:lstStyle/>
          <a:p>
            <a:r>
              <a:rPr lang="de-DE" sz="1000" b="1" kern="1200" dirty="0">
                <a:solidFill>
                  <a:schemeClr val="bg1"/>
                </a:solidFill>
                <a:effectLst/>
                <a:latin typeface="Titillium Web" panose="00000500000000000000" pitchFamily="2" charset="0"/>
                <a:ea typeface="+mn-ea"/>
                <a:cs typeface="+mn-cs"/>
              </a:rPr>
              <a:t>BACKEND</a:t>
            </a:r>
          </a:p>
        </p:txBody>
      </p:sp>
      <p:sp>
        <p:nvSpPr>
          <p:cNvPr id="11" name="Rechteck 10"/>
          <p:cNvSpPr/>
          <p:nvPr userDrawn="1"/>
        </p:nvSpPr>
        <p:spPr>
          <a:xfrm>
            <a:off x="1191388" y="436183"/>
            <a:ext cx="811441" cy="246221"/>
          </a:xfrm>
          <a:prstGeom prst="rect">
            <a:avLst/>
          </a:prstGeom>
          <a:solidFill>
            <a:srgbClr val="BFBC1D"/>
          </a:solidFill>
        </p:spPr>
        <p:txBody>
          <a:bodyPr wrap="none" anchor="ctr">
            <a:spAutoFit/>
          </a:bodyPr>
          <a:lstStyle/>
          <a:p>
            <a:r>
              <a:rPr lang="de-DE" sz="1000" b="1" kern="1200" dirty="0">
                <a:solidFill>
                  <a:schemeClr val="bg1"/>
                </a:solidFill>
                <a:effectLst/>
                <a:latin typeface="Titillium Web" panose="00000500000000000000" pitchFamily="2" charset="0"/>
                <a:ea typeface="+mn-ea"/>
                <a:cs typeface="+mn-cs"/>
              </a:rPr>
              <a:t>FRONTEND</a:t>
            </a:r>
          </a:p>
        </p:txBody>
      </p:sp>
      <p:sp>
        <p:nvSpPr>
          <p:cNvPr id="14" name="Rechteck 13"/>
          <p:cNvSpPr/>
          <p:nvPr userDrawn="1"/>
        </p:nvSpPr>
        <p:spPr>
          <a:xfrm>
            <a:off x="2079217" y="436183"/>
            <a:ext cx="442750" cy="246221"/>
          </a:xfrm>
          <a:prstGeom prst="rect">
            <a:avLst/>
          </a:prstGeom>
          <a:solidFill>
            <a:srgbClr val="80BD68"/>
          </a:solidFill>
        </p:spPr>
        <p:txBody>
          <a:bodyPr wrap="none" anchor="ctr">
            <a:spAutoFit/>
          </a:bodyPr>
          <a:lstStyle/>
          <a:p>
            <a:r>
              <a:rPr lang="de-DE" sz="1000" b="1" kern="1200" dirty="0">
                <a:solidFill>
                  <a:schemeClr val="bg1"/>
                </a:solidFill>
                <a:effectLst/>
                <a:latin typeface="Titillium Web" panose="00000500000000000000" pitchFamily="2" charset="0"/>
                <a:ea typeface="+mn-ea"/>
                <a:cs typeface="+mn-cs"/>
              </a:rPr>
              <a:t>.NET</a:t>
            </a:r>
          </a:p>
        </p:txBody>
      </p:sp>
      <p:sp>
        <p:nvSpPr>
          <p:cNvPr id="18" name="Rechteck 17"/>
          <p:cNvSpPr/>
          <p:nvPr userDrawn="1"/>
        </p:nvSpPr>
        <p:spPr>
          <a:xfrm>
            <a:off x="2598355" y="436182"/>
            <a:ext cx="452368" cy="246221"/>
          </a:xfrm>
          <a:prstGeom prst="rect">
            <a:avLst/>
          </a:prstGeom>
          <a:solidFill>
            <a:srgbClr val="008ECA"/>
          </a:solidFill>
        </p:spPr>
        <p:txBody>
          <a:bodyPr wrap="none" anchor="ctr">
            <a:spAutoFit/>
          </a:bodyPr>
          <a:lstStyle/>
          <a:p>
            <a:r>
              <a:rPr lang="de-DE" sz="1000" b="1" kern="1200" dirty="0">
                <a:solidFill>
                  <a:schemeClr val="bg1"/>
                </a:solidFill>
                <a:effectLst/>
                <a:latin typeface="Titillium Web" panose="00000500000000000000" pitchFamily="2" charset="0"/>
                <a:ea typeface="+mn-ea"/>
                <a:cs typeface="+mn-cs"/>
              </a:rPr>
              <a:t>WEB</a:t>
            </a:r>
          </a:p>
        </p:txBody>
      </p:sp>
    </p:spTree>
    <p:extLst>
      <p:ext uri="{BB962C8B-B14F-4D97-AF65-F5344CB8AC3E}">
        <p14:creationId xmlns:p14="http://schemas.microsoft.com/office/powerpoint/2010/main" val="9517828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2/3 Bild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>
          <a:xfrm>
            <a:off x="427450" y="6206878"/>
            <a:ext cx="4004507" cy="365125"/>
          </a:xfrm>
          <a:prstGeom prst="rect">
            <a:avLst/>
          </a:prstGeom>
        </p:spPr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>
          <a:xfrm>
            <a:off x="6112624" y="6206878"/>
            <a:ext cx="612058" cy="365125"/>
          </a:xfrm>
          <a:prstGeom prst="rect">
            <a:avLst/>
          </a:prstGeom>
        </p:spPr>
        <p:txBody>
          <a:bodyPr/>
          <a:lstStyle/>
          <a:p>
            <a:fld id="{AED194D4-7503-41F4-B385-2760DCAFFD6F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6" name="Bildplatzhalter 5"/>
          <p:cNvSpPr>
            <a:spLocks noGrp="1"/>
          </p:cNvSpPr>
          <p:nvPr>
            <p:ph type="pic" sz="quarter" idx="12"/>
          </p:nvPr>
        </p:nvSpPr>
        <p:spPr>
          <a:xfrm>
            <a:off x="515938" y="1520825"/>
            <a:ext cx="7389812" cy="4464050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8" name="Inhaltsplatzhalter 7"/>
          <p:cNvSpPr>
            <a:spLocks noGrp="1"/>
          </p:cNvSpPr>
          <p:nvPr>
            <p:ph sz="quarter" idx="13"/>
          </p:nvPr>
        </p:nvSpPr>
        <p:spPr>
          <a:xfrm>
            <a:off x="8091488" y="1520825"/>
            <a:ext cx="3584575" cy="4464050"/>
          </a:xfrm>
          <a:prstGeom prst="rect">
            <a:avLst/>
          </a:prstGeom>
        </p:spPr>
        <p:txBody>
          <a:bodyPr/>
          <a:lstStyle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9" name="Titel 8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de-DE" dirty="0"/>
              <a:t>HEADLINE IN GROSSBUCHSTABEN</a:t>
            </a: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427450" y="816200"/>
            <a:ext cx="8914258" cy="360362"/>
          </a:xfrm>
        </p:spPr>
        <p:txBody>
          <a:bodyPr>
            <a:noAutofit/>
          </a:bodyPr>
          <a:lstStyle>
            <a:lvl1pPr marL="0" indent="0">
              <a:buNone/>
              <a:defRPr sz="2200" b="1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sz="2200" b="1" dirty="0"/>
              <a:t>Formatvorlage des Untertitelmasters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174993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/3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>
          <a:xfrm>
            <a:off x="427450" y="6206878"/>
            <a:ext cx="4004507" cy="365125"/>
          </a:xfrm>
          <a:prstGeom prst="rect">
            <a:avLst/>
          </a:prstGeom>
        </p:spPr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>
          <a:xfrm>
            <a:off x="6112624" y="6206878"/>
            <a:ext cx="612058" cy="365125"/>
          </a:xfrm>
          <a:prstGeom prst="rect">
            <a:avLst/>
          </a:prstGeom>
        </p:spPr>
        <p:txBody>
          <a:bodyPr/>
          <a:lstStyle/>
          <a:p>
            <a:fld id="{AED194D4-7503-41F4-B385-2760DCAFFD6F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6" name="Bildplatzhalter 5"/>
          <p:cNvSpPr>
            <a:spLocks noGrp="1"/>
          </p:cNvSpPr>
          <p:nvPr>
            <p:ph type="pic" sz="quarter" idx="12"/>
          </p:nvPr>
        </p:nvSpPr>
        <p:spPr>
          <a:xfrm>
            <a:off x="515938" y="1520825"/>
            <a:ext cx="11160125" cy="4464050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HEADLINE IN GROSSBUCHSTABEN</a:t>
            </a:r>
          </a:p>
        </p:txBody>
      </p:sp>
      <p:sp>
        <p:nvSpPr>
          <p:cNvPr id="10" name="Textplatzhalt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427450" y="816200"/>
            <a:ext cx="8914258" cy="360362"/>
          </a:xfrm>
        </p:spPr>
        <p:txBody>
          <a:bodyPr>
            <a:noAutofit/>
          </a:bodyPr>
          <a:lstStyle>
            <a:lvl1pPr marL="0" indent="0">
              <a:buNone/>
              <a:defRPr sz="2200" b="1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sz="2200" b="1" dirty="0"/>
              <a:t>Formatvorlage des Untertitelmasters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453075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HEADLINE IN GROSSBUCHSTABEN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>
          <a:xfrm>
            <a:off x="427450" y="6206878"/>
            <a:ext cx="4004507" cy="365125"/>
          </a:xfrm>
          <a:prstGeom prst="rect">
            <a:avLst/>
          </a:prstGeom>
        </p:spPr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>
          <a:xfrm>
            <a:off x="6112624" y="6206878"/>
            <a:ext cx="612058" cy="365125"/>
          </a:xfrm>
          <a:prstGeom prst="rect">
            <a:avLst/>
          </a:prstGeom>
        </p:spPr>
        <p:txBody>
          <a:bodyPr/>
          <a:lstStyle/>
          <a:p>
            <a:fld id="{AED194D4-7503-41F4-B385-2760DCAFFD6F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Textplatzhalt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427450" y="816200"/>
            <a:ext cx="8914258" cy="360362"/>
          </a:xfrm>
        </p:spPr>
        <p:txBody>
          <a:bodyPr>
            <a:noAutofit/>
          </a:bodyPr>
          <a:lstStyle>
            <a:lvl1pPr marL="0" indent="0">
              <a:buNone/>
              <a:defRPr sz="2200" b="1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sz="2200" b="1" dirty="0"/>
              <a:t>Formatvorlage des Untertitelmasters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078725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folie">
    <p:bg>
      <p:bgPr>
        <a:solidFill>
          <a:srgbClr val="ED720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HEADLINE</a:t>
            </a:r>
            <a:br>
              <a:rPr lang="de-DE" dirty="0"/>
            </a:br>
            <a:r>
              <a:rPr lang="de-DE" dirty="0"/>
              <a:t>IN</a:t>
            </a:r>
            <a:br>
              <a:rPr lang="de-DE" dirty="0"/>
            </a:br>
            <a:r>
              <a:rPr lang="de-DE" dirty="0"/>
              <a:t>GROSSBUCHSTABEN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>
          <a:xfrm>
            <a:off x="417615" y="621629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743906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folie 2">
    <p:bg>
      <p:bgPr>
        <a:solidFill>
          <a:srgbClr val="E4880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HEADLINE</a:t>
            </a:r>
            <a:br>
              <a:rPr lang="de-DE" dirty="0"/>
            </a:br>
            <a:r>
              <a:rPr lang="de-DE" dirty="0"/>
              <a:t>IN</a:t>
            </a:r>
            <a:br>
              <a:rPr lang="de-DE" dirty="0"/>
            </a:br>
            <a:r>
              <a:rPr lang="de-DE" dirty="0"/>
              <a:t>GROSSBUCHSTABEN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>
          <a:xfrm>
            <a:off x="417615" y="621629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9862475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folie 3">
    <p:bg>
      <p:bgPr>
        <a:solidFill>
          <a:srgbClr val="D99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>
          <a:xfrm>
            <a:off x="417615" y="621629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de-DE" dirty="0"/>
              <a:t>HEADLINE</a:t>
            </a:r>
            <a:br>
              <a:rPr lang="de-DE" dirty="0"/>
            </a:br>
            <a:r>
              <a:rPr lang="de-DE" dirty="0"/>
              <a:t>IN </a:t>
            </a:r>
            <a:br>
              <a:rPr lang="de-DE" dirty="0"/>
            </a:br>
            <a:r>
              <a:rPr lang="de-DE" dirty="0"/>
              <a:t>GROSSBUCHSTABEN</a:t>
            </a:r>
          </a:p>
        </p:txBody>
      </p:sp>
    </p:spTree>
    <p:extLst>
      <p:ext uri="{BB962C8B-B14F-4D97-AF65-F5344CB8AC3E}">
        <p14:creationId xmlns:p14="http://schemas.microsoft.com/office/powerpoint/2010/main" val="4147748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folie 4">
    <p:bg>
      <p:bgPr>
        <a:solidFill>
          <a:srgbClr val="CEAF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HEADLINE</a:t>
            </a:r>
            <a:br>
              <a:rPr lang="de-DE" dirty="0"/>
            </a:br>
            <a:r>
              <a:rPr lang="de-DE" dirty="0"/>
              <a:t>IN</a:t>
            </a:r>
            <a:br>
              <a:rPr lang="de-DE" dirty="0"/>
            </a:br>
            <a:r>
              <a:rPr lang="de-DE" dirty="0"/>
              <a:t>GROSSBUCHSTABEN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>
          <a:xfrm>
            <a:off x="417615" y="621629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072219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folie 5">
    <p:bg>
      <p:bgPr>
        <a:solidFill>
          <a:srgbClr val="BFBC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HEADLINE</a:t>
            </a:r>
            <a:br>
              <a:rPr lang="de-DE" dirty="0"/>
            </a:br>
            <a:r>
              <a:rPr lang="de-DE" dirty="0"/>
              <a:t>IN</a:t>
            </a:r>
            <a:br>
              <a:rPr lang="de-DE" dirty="0"/>
            </a:br>
            <a:r>
              <a:rPr lang="de-DE" dirty="0"/>
              <a:t>GROSSBUCHSTABEN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>
          <a:xfrm>
            <a:off x="417615" y="621629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4866443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folie 6">
    <p:bg>
      <p:bgPr>
        <a:solidFill>
          <a:srgbClr val="B1C5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HEADLINE</a:t>
            </a:r>
            <a:br>
              <a:rPr lang="de-DE" dirty="0"/>
            </a:br>
            <a:r>
              <a:rPr lang="de-DE" dirty="0"/>
              <a:t>IN</a:t>
            </a:r>
            <a:br>
              <a:rPr lang="de-DE" dirty="0"/>
            </a:br>
            <a:r>
              <a:rPr lang="de-DE" dirty="0"/>
              <a:t>GROSSBUCHSTABEN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>
          <a:xfrm>
            <a:off x="417615" y="621629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1871360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folie 7">
    <p:bg>
      <p:bgPr>
        <a:solidFill>
          <a:srgbClr val="9EC5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HEADLINE</a:t>
            </a:r>
            <a:br>
              <a:rPr lang="de-DE" dirty="0"/>
            </a:br>
            <a:r>
              <a:rPr lang="de-DE" dirty="0"/>
              <a:t>IN</a:t>
            </a:r>
            <a:br>
              <a:rPr lang="de-DE" dirty="0"/>
            </a:br>
            <a:r>
              <a:rPr lang="de-DE" dirty="0"/>
              <a:t>GROSSBUCHSTABEN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>
          <a:xfrm>
            <a:off x="417615" y="621629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260849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Eigene(s) Bild/Headlin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platzhalter 12"/>
          <p:cNvSpPr>
            <a:spLocks noGrp="1"/>
          </p:cNvSpPr>
          <p:nvPr>
            <p:ph type="title" hasCustomPrompt="1"/>
          </p:nvPr>
        </p:nvSpPr>
        <p:spPr>
          <a:xfrm>
            <a:off x="385914" y="3717925"/>
            <a:ext cx="10515600" cy="182746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HEADLINE </a:t>
            </a:r>
            <a:br>
              <a:rPr lang="de-DE" dirty="0"/>
            </a:br>
            <a:r>
              <a:rPr lang="de-DE" dirty="0"/>
              <a:t>IN </a:t>
            </a:r>
            <a:br>
              <a:rPr lang="de-DE" dirty="0"/>
            </a:br>
            <a:r>
              <a:rPr lang="de-DE" dirty="0" err="1"/>
              <a:t>Grossbuchstaben</a:t>
            </a:r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0739" y="419806"/>
            <a:ext cx="1715323" cy="459707"/>
          </a:xfrm>
          <a:prstGeom prst="rect">
            <a:avLst/>
          </a:prstGeom>
        </p:spPr>
      </p:pic>
      <p:sp>
        <p:nvSpPr>
          <p:cNvPr id="5" name="Textfeld 4"/>
          <p:cNvSpPr txBox="1"/>
          <p:nvPr userDrawn="1"/>
        </p:nvSpPr>
        <p:spPr>
          <a:xfrm>
            <a:off x="8136643" y="6254394"/>
            <a:ext cx="36574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400" dirty="0">
                <a:solidFill>
                  <a:schemeClr val="bg1"/>
                </a:solidFill>
                <a:latin typeface="Titillium Web" panose="00000500000000000000" pitchFamily="2" charset="0"/>
              </a:rPr>
              <a:t>sogehtsoftware.de</a:t>
            </a:r>
            <a:endParaRPr lang="de-DE" sz="1400" b="1" dirty="0">
              <a:solidFill>
                <a:schemeClr val="bg1"/>
              </a:solidFill>
              <a:latin typeface="Titillium Web" panose="00000500000000000000" pitchFamily="2" charset="0"/>
            </a:endParaRPr>
          </a:p>
        </p:txBody>
      </p:sp>
      <p:sp>
        <p:nvSpPr>
          <p:cNvPr id="6" name="Title 1"/>
          <p:cNvSpPr txBox="1">
            <a:spLocks/>
          </p:cNvSpPr>
          <p:nvPr userDrawn="1"/>
        </p:nvSpPr>
        <p:spPr>
          <a:xfrm>
            <a:off x="515938" y="5620776"/>
            <a:ext cx="3356815" cy="370541"/>
          </a:xfrm>
          <a:prstGeom prst="rect">
            <a:avLst/>
          </a:prstGeom>
          <a:gradFill flip="none" rotWithShape="1">
            <a:gsLst>
              <a:gs pos="0">
                <a:srgbClr val="ED7D31"/>
              </a:gs>
              <a:gs pos="51000">
                <a:srgbClr val="EC7103"/>
              </a:gs>
              <a:gs pos="100000">
                <a:srgbClr val="ED7D31">
                  <a:alpha val="0"/>
                </a:srgbClr>
              </a:gs>
            </a:gsLst>
            <a:lin ang="0" scaled="1"/>
            <a:tileRect/>
          </a:gra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ts val="4800"/>
              </a:lnSpc>
              <a:spcBef>
                <a:spcPct val="0"/>
              </a:spcBef>
              <a:buNone/>
              <a:defRPr sz="4800" kern="1200" baseline="0">
                <a:solidFill>
                  <a:schemeClr val="bg1"/>
                </a:solidFill>
                <a:latin typeface="Titillium Web" panose="00000800000000000000" pitchFamily="50" charset="0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de-DE" sz="2000" b="1" dirty="0">
                <a:latin typeface="Titillium Web" panose="00000500000000000000" pitchFamily="2" charset="0"/>
              </a:rPr>
              <a:t>So geht</a:t>
            </a:r>
            <a:r>
              <a:rPr lang="de-DE" sz="2000" b="1" baseline="0" dirty="0">
                <a:latin typeface="Titillium Web" panose="00000500000000000000" pitchFamily="2" charset="0"/>
              </a:rPr>
              <a:t> Software.</a:t>
            </a:r>
            <a:endParaRPr lang="en-US" sz="2000" b="1" dirty="0">
              <a:latin typeface="Titillium Web" panose="00000500000000000000" pitchFamily="2" charset="0"/>
            </a:endParaRPr>
          </a:p>
        </p:txBody>
      </p:sp>
      <p:sp>
        <p:nvSpPr>
          <p:cNvPr id="7" name="Rechteck 6"/>
          <p:cNvSpPr/>
          <p:nvPr userDrawn="1"/>
        </p:nvSpPr>
        <p:spPr>
          <a:xfrm>
            <a:off x="515938" y="486082"/>
            <a:ext cx="508473" cy="246221"/>
          </a:xfrm>
          <a:prstGeom prst="rect">
            <a:avLst/>
          </a:prstGeom>
          <a:solidFill>
            <a:srgbClr val="ED7205"/>
          </a:solidFill>
        </p:spPr>
        <p:txBody>
          <a:bodyPr wrap="none" anchor="ctr">
            <a:spAutoFit/>
          </a:bodyPr>
          <a:lstStyle/>
          <a:p>
            <a:r>
              <a:rPr lang="de-DE" sz="1000" b="1" kern="1200" dirty="0">
                <a:solidFill>
                  <a:schemeClr val="bg1"/>
                </a:solidFill>
                <a:effectLst/>
                <a:latin typeface="Titillium Web" panose="00000500000000000000" pitchFamily="2" charset="0"/>
                <a:ea typeface="+mn-ea"/>
                <a:cs typeface="+mn-cs"/>
              </a:rPr>
              <a:t>AGILE</a:t>
            </a:r>
          </a:p>
        </p:txBody>
      </p:sp>
      <p:sp>
        <p:nvSpPr>
          <p:cNvPr id="8" name="Rechteck 7"/>
          <p:cNvSpPr/>
          <p:nvPr userDrawn="1"/>
        </p:nvSpPr>
        <p:spPr>
          <a:xfrm>
            <a:off x="1072784" y="486082"/>
            <a:ext cx="724878" cy="246221"/>
          </a:xfrm>
          <a:prstGeom prst="rect">
            <a:avLst/>
          </a:prstGeom>
          <a:solidFill>
            <a:srgbClr val="E4880B"/>
          </a:solidFill>
        </p:spPr>
        <p:txBody>
          <a:bodyPr wrap="none" anchor="ctr">
            <a:spAutoFit/>
          </a:bodyPr>
          <a:lstStyle/>
          <a:p>
            <a:r>
              <a:rPr lang="de-DE" sz="1000" b="1" kern="1200" dirty="0">
                <a:solidFill>
                  <a:schemeClr val="bg1"/>
                </a:solidFill>
                <a:effectLst/>
                <a:latin typeface="Titillium Web" panose="00000500000000000000" pitchFamily="2" charset="0"/>
                <a:ea typeface="+mn-ea"/>
                <a:cs typeface="+mn-cs"/>
              </a:rPr>
              <a:t>BACKEND</a:t>
            </a:r>
          </a:p>
        </p:txBody>
      </p:sp>
      <p:sp>
        <p:nvSpPr>
          <p:cNvPr id="9" name="Rechteck 8"/>
          <p:cNvSpPr/>
          <p:nvPr userDrawn="1"/>
        </p:nvSpPr>
        <p:spPr>
          <a:xfrm>
            <a:off x="1846035" y="486082"/>
            <a:ext cx="562975" cy="246221"/>
          </a:xfrm>
          <a:prstGeom prst="rect">
            <a:avLst/>
          </a:prstGeom>
          <a:solidFill>
            <a:srgbClr val="D99D0D"/>
          </a:solidFill>
        </p:spPr>
        <p:txBody>
          <a:bodyPr wrap="none" anchor="ctr">
            <a:spAutoFit/>
          </a:bodyPr>
          <a:lstStyle/>
          <a:p>
            <a:r>
              <a:rPr lang="de-DE" sz="1000" b="1" kern="1200" dirty="0">
                <a:solidFill>
                  <a:schemeClr val="bg1"/>
                </a:solidFill>
                <a:effectLst/>
                <a:latin typeface="Titillium Web" panose="00000500000000000000" pitchFamily="2" charset="0"/>
                <a:ea typeface="+mn-ea"/>
                <a:cs typeface="+mn-cs"/>
              </a:rPr>
              <a:t>CLOUD</a:t>
            </a:r>
          </a:p>
        </p:txBody>
      </p:sp>
      <p:sp>
        <p:nvSpPr>
          <p:cNvPr id="10" name="Rechteck 9"/>
          <p:cNvSpPr/>
          <p:nvPr userDrawn="1"/>
        </p:nvSpPr>
        <p:spPr>
          <a:xfrm>
            <a:off x="2457383" y="485626"/>
            <a:ext cx="835485" cy="246221"/>
          </a:xfrm>
          <a:prstGeom prst="rect">
            <a:avLst/>
          </a:prstGeom>
          <a:solidFill>
            <a:srgbClr val="CEAF12"/>
          </a:solidFill>
        </p:spPr>
        <p:txBody>
          <a:bodyPr wrap="none" anchor="ctr">
            <a:spAutoFit/>
          </a:bodyPr>
          <a:lstStyle/>
          <a:p>
            <a:r>
              <a:rPr lang="de-DE" sz="1000" b="1" kern="1200" dirty="0">
                <a:solidFill>
                  <a:schemeClr val="bg1"/>
                </a:solidFill>
                <a:effectLst/>
                <a:latin typeface="Titillium Web" panose="00000500000000000000" pitchFamily="2" charset="0"/>
                <a:ea typeface="+mn-ea"/>
                <a:cs typeface="+mn-cs"/>
              </a:rPr>
              <a:t>EVOLUTION</a:t>
            </a:r>
          </a:p>
        </p:txBody>
      </p:sp>
      <p:sp>
        <p:nvSpPr>
          <p:cNvPr id="11" name="Rechteck 10"/>
          <p:cNvSpPr/>
          <p:nvPr userDrawn="1"/>
        </p:nvSpPr>
        <p:spPr>
          <a:xfrm>
            <a:off x="3341241" y="485626"/>
            <a:ext cx="811441" cy="246221"/>
          </a:xfrm>
          <a:prstGeom prst="rect">
            <a:avLst/>
          </a:prstGeom>
          <a:solidFill>
            <a:srgbClr val="BFBC1D"/>
          </a:solidFill>
        </p:spPr>
        <p:txBody>
          <a:bodyPr wrap="none" anchor="ctr">
            <a:spAutoFit/>
          </a:bodyPr>
          <a:lstStyle/>
          <a:p>
            <a:r>
              <a:rPr lang="de-DE" sz="1000" b="1" kern="1200" dirty="0">
                <a:solidFill>
                  <a:schemeClr val="bg1"/>
                </a:solidFill>
                <a:effectLst/>
                <a:latin typeface="Titillium Web" panose="00000500000000000000" pitchFamily="2" charset="0"/>
                <a:ea typeface="+mn-ea"/>
                <a:cs typeface="+mn-cs"/>
              </a:rPr>
              <a:t>FRONTEND</a:t>
            </a:r>
          </a:p>
        </p:txBody>
      </p:sp>
      <p:sp>
        <p:nvSpPr>
          <p:cNvPr id="12" name="Rechteck 11"/>
          <p:cNvSpPr/>
          <p:nvPr userDrawn="1"/>
        </p:nvSpPr>
        <p:spPr>
          <a:xfrm>
            <a:off x="4201055" y="486082"/>
            <a:ext cx="453970" cy="246221"/>
          </a:xfrm>
          <a:prstGeom prst="rect">
            <a:avLst/>
          </a:prstGeom>
          <a:solidFill>
            <a:srgbClr val="B1C522"/>
          </a:solidFill>
        </p:spPr>
        <p:txBody>
          <a:bodyPr wrap="none" anchor="ctr">
            <a:spAutoFit/>
          </a:bodyPr>
          <a:lstStyle/>
          <a:p>
            <a:r>
              <a:rPr lang="de-DE" sz="1000" b="1" kern="1200" dirty="0">
                <a:solidFill>
                  <a:schemeClr val="bg1"/>
                </a:solidFill>
                <a:effectLst/>
                <a:latin typeface="Titillium Web" panose="00000500000000000000" pitchFamily="2" charset="0"/>
                <a:ea typeface="+mn-ea"/>
                <a:cs typeface="+mn-cs"/>
              </a:rPr>
              <a:t>JAVA</a:t>
            </a:r>
          </a:p>
        </p:txBody>
      </p:sp>
      <p:sp>
        <p:nvSpPr>
          <p:cNvPr id="13" name="Rechteck 12"/>
          <p:cNvSpPr/>
          <p:nvPr userDrawn="1"/>
        </p:nvSpPr>
        <p:spPr>
          <a:xfrm>
            <a:off x="4703398" y="486082"/>
            <a:ext cx="595035" cy="246221"/>
          </a:xfrm>
          <a:prstGeom prst="rect">
            <a:avLst/>
          </a:prstGeom>
          <a:solidFill>
            <a:srgbClr val="9EC544"/>
          </a:solidFill>
        </p:spPr>
        <p:txBody>
          <a:bodyPr wrap="none" anchor="ctr">
            <a:spAutoFit/>
          </a:bodyPr>
          <a:lstStyle/>
          <a:p>
            <a:r>
              <a:rPr lang="de-DE" sz="1000" b="1" kern="1200" dirty="0">
                <a:solidFill>
                  <a:schemeClr val="bg1"/>
                </a:solidFill>
                <a:effectLst/>
                <a:latin typeface="Titillium Web" panose="00000500000000000000" pitchFamily="2" charset="0"/>
                <a:ea typeface="+mn-ea"/>
                <a:cs typeface="+mn-cs"/>
              </a:rPr>
              <a:t>JAVAFX</a:t>
            </a:r>
          </a:p>
        </p:txBody>
      </p:sp>
      <p:sp>
        <p:nvSpPr>
          <p:cNvPr id="14" name="Rechteck 13"/>
          <p:cNvSpPr/>
          <p:nvPr userDrawn="1"/>
        </p:nvSpPr>
        <p:spPr>
          <a:xfrm>
            <a:off x="5346806" y="485626"/>
            <a:ext cx="442750" cy="246221"/>
          </a:xfrm>
          <a:prstGeom prst="rect">
            <a:avLst/>
          </a:prstGeom>
          <a:solidFill>
            <a:srgbClr val="80BD68"/>
          </a:solidFill>
        </p:spPr>
        <p:txBody>
          <a:bodyPr wrap="none" anchor="ctr">
            <a:spAutoFit/>
          </a:bodyPr>
          <a:lstStyle/>
          <a:p>
            <a:r>
              <a:rPr lang="de-DE" sz="1000" b="1" kern="1200" dirty="0">
                <a:solidFill>
                  <a:schemeClr val="bg1"/>
                </a:solidFill>
                <a:effectLst/>
                <a:latin typeface="Titillium Web" panose="00000500000000000000" pitchFamily="2" charset="0"/>
                <a:ea typeface="+mn-ea"/>
                <a:cs typeface="+mn-cs"/>
              </a:rPr>
              <a:t>.NET</a:t>
            </a:r>
          </a:p>
        </p:txBody>
      </p:sp>
      <p:sp>
        <p:nvSpPr>
          <p:cNvPr id="15" name="Rechteck 14"/>
          <p:cNvSpPr/>
          <p:nvPr userDrawn="1"/>
        </p:nvSpPr>
        <p:spPr>
          <a:xfrm>
            <a:off x="6566296" y="486082"/>
            <a:ext cx="407484" cy="246221"/>
          </a:xfrm>
          <a:prstGeom prst="rect">
            <a:avLst/>
          </a:prstGeom>
          <a:solidFill>
            <a:srgbClr val="1AA4A3"/>
          </a:solidFill>
        </p:spPr>
        <p:txBody>
          <a:bodyPr wrap="none" anchor="ctr">
            <a:spAutoFit/>
          </a:bodyPr>
          <a:lstStyle/>
          <a:p>
            <a:r>
              <a:rPr lang="de-DE" sz="1000" b="1" kern="1200" dirty="0">
                <a:solidFill>
                  <a:schemeClr val="bg1"/>
                </a:solidFill>
                <a:effectLst/>
                <a:latin typeface="Titillium Web" panose="00000500000000000000" pitchFamily="2" charset="0"/>
                <a:ea typeface="+mn-ea"/>
                <a:cs typeface="+mn-cs"/>
              </a:rPr>
              <a:t>SAP</a:t>
            </a:r>
          </a:p>
        </p:txBody>
      </p:sp>
      <p:sp>
        <p:nvSpPr>
          <p:cNvPr id="16" name="Rechteck 15"/>
          <p:cNvSpPr/>
          <p:nvPr userDrawn="1"/>
        </p:nvSpPr>
        <p:spPr>
          <a:xfrm>
            <a:off x="5837929" y="486082"/>
            <a:ext cx="679994" cy="246221"/>
          </a:xfrm>
          <a:prstGeom prst="rect">
            <a:avLst/>
          </a:prstGeom>
          <a:solidFill>
            <a:srgbClr val="4BB187"/>
          </a:solidFill>
        </p:spPr>
        <p:txBody>
          <a:bodyPr wrap="none" anchor="ctr">
            <a:spAutoFit/>
          </a:bodyPr>
          <a:lstStyle/>
          <a:p>
            <a:r>
              <a:rPr lang="de-DE" sz="1000" b="1" kern="1200" dirty="0">
                <a:solidFill>
                  <a:schemeClr val="bg1"/>
                </a:solidFill>
                <a:effectLst/>
                <a:latin typeface="Titillium Web" panose="00000500000000000000" pitchFamily="2" charset="0"/>
                <a:ea typeface="+mn-ea"/>
                <a:cs typeface="+mn-cs"/>
              </a:rPr>
              <a:t>QA/TEST</a:t>
            </a:r>
          </a:p>
        </p:txBody>
      </p:sp>
      <p:sp>
        <p:nvSpPr>
          <p:cNvPr id="17" name="Rechteck 16"/>
          <p:cNvSpPr/>
          <p:nvPr userDrawn="1"/>
        </p:nvSpPr>
        <p:spPr>
          <a:xfrm>
            <a:off x="7022153" y="485626"/>
            <a:ext cx="521297" cy="246221"/>
          </a:xfrm>
          <a:prstGeom prst="rect">
            <a:avLst/>
          </a:prstGeom>
          <a:solidFill>
            <a:srgbClr val="1C98B9"/>
          </a:solidFill>
        </p:spPr>
        <p:txBody>
          <a:bodyPr wrap="none" anchor="ctr">
            <a:spAutoFit/>
          </a:bodyPr>
          <a:lstStyle/>
          <a:p>
            <a:r>
              <a:rPr lang="de-DE" sz="1000" b="1" kern="1200" dirty="0">
                <a:solidFill>
                  <a:schemeClr val="bg1"/>
                </a:solidFill>
                <a:effectLst/>
                <a:latin typeface="Titillium Web" panose="00000500000000000000" pitchFamily="2" charset="0"/>
                <a:ea typeface="+mn-ea"/>
                <a:cs typeface="+mn-cs"/>
              </a:rPr>
              <a:t>UI/UX</a:t>
            </a:r>
          </a:p>
        </p:txBody>
      </p:sp>
      <p:sp>
        <p:nvSpPr>
          <p:cNvPr id="18" name="Rechteck 17"/>
          <p:cNvSpPr/>
          <p:nvPr userDrawn="1"/>
        </p:nvSpPr>
        <p:spPr>
          <a:xfrm>
            <a:off x="7590361" y="485626"/>
            <a:ext cx="452368" cy="246221"/>
          </a:xfrm>
          <a:prstGeom prst="rect">
            <a:avLst/>
          </a:prstGeom>
          <a:solidFill>
            <a:srgbClr val="008ECA"/>
          </a:solidFill>
        </p:spPr>
        <p:txBody>
          <a:bodyPr wrap="none" anchor="ctr">
            <a:spAutoFit/>
          </a:bodyPr>
          <a:lstStyle/>
          <a:p>
            <a:r>
              <a:rPr lang="de-DE" sz="1000" b="1" kern="1200" dirty="0">
                <a:solidFill>
                  <a:schemeClr val="bg1"/>
                </a:solidFill>
                <a:effectLst/>
                <a:latin typeface="Titillium Web" panose="00000500000000000000" pitchFamily="2" charset="0"/>
                <a:ea typeface="+mn-ea"/>
                <a:cs typeface="+mn-cs"/>
              </a:rPr>
              <a:t>WEB</a:t>
            </a:r>
          </a:p>
        </p:txBody>
      </p:sp>
    </p:spTree>
    <p:extLst>
      <p:ext uri="{BB962C8B-B14F-4D97-AF65-F5344CB8AC3E}">
        <p14:creationId xmlns:p14="http://schemas.microsoft.com/office/powerpoint/2010/main" val="258128066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folie 8">
    <p:bg>
      <p:bgPr>
        <a:solidFill>
          <a:srgbClr val="80BD6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HEADLINE</a:t>
            </a:r>
            <a:br>
              <a:rPr lang="de-DE" dirty="0"/>
            </a:br>
            <a:r>
              <a:rPr lang="de-DE" dirty="0"/>
              <a:t>IN</a:t>
            </a:r>
            <a:br>
              <a:rPr lang="de-DE" dirty="0"/>
            </a:br>
            <a:r>
              <a:rPr lang="de-DE" dirty="0"/>
              <a:t>GROSSBUCHSTABEN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>
          <a:xfrm>
            <a:off x="417615" y="621629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6734635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folie 9">
    <p:bg>
      <p:bgPr>
        <a:solidFill>
          <a:srgbClr val="4BB1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HEADLINE</a:t>
            </a:r>
            <a:br>
              <a:rPr lang="de-DE" dirty="0"/>
            </a:br>
            <a:r>
              <a:rPr lang="de-DE" dirty="0"/>
              <a:t>IN</a:t>
            </a:r>
            <a:br>
              <a:rPr lang="de-DE" dirty="0"/>
            </a:br>
            <a:r>
              <a:rPr lang="de-DE" dirty="0"/>
              <a:t>GROSSBUCHSTABEN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>
          <a:xfrm>
            <a:off x="417615" y="621629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7579325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folie 10">
    <p:bg>
      <p:bgPr>
        <a:solidFill>
          <a:srgbClr val="1AA4A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HEADLINE</a:t>
            </a:r>
            <a:br>
              <a:rPr lang="de-DE" dirty="0"/>
            </a:br>
            <a:r>
              <a:rPr lang="de-DE" dirty="0"/>
              <a:t>IN</a:t>
            </a:r>
            <a:br>
              <a:rPr lang="de-DE" dirty="0"/>
            </a:br>
            <a:r>
              <a:rPr lang="de-DE" dirty="0"/>
              <a:t>GROSSBUCHSTABEN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>
          <a:xfrm>
            <a:off x="417615" y="621629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4275770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folie 11">
    <p:bg>
      <p:bgPr>
        <a:solidFill>
          <a:srgbClr val="1C98B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HEADLINE</a:t>
            </a:r>
            <a:br>
              <a:rPr lang="de-DE" dirty="0"/>
            </a:br>
            <a:r>
              <a:rPr lang="de-DE" dirty="0"/>
              <a:t>IN</a:t>
            </a:r>
            <a:br>
              <a:rPr lang="de-DE" dirty="0"/>
            </a:br>
            <a:r>
              <a:rPr lang="de-DE" dirty="0"/>
              <a:t>GROSSBUCHSTABEN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>
          <a:xfrm>
            <a:off x="417615" y="621629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9867655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folie 12">
    <p:bg>
      <p:bgPr>
        <a:solidFill>
          <a:srgbClr val="008E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HEADLINE</a:t>
            </a:r>
            <a:br>
              <a:rPr lang="de-DE" dirty="0"/>
            </a:br>
            <a:r>
              <a:rPr lang="de-DE" dirty="0"/>
              <a:t>IN</a:t>
            </a:r>
            <a:br>
              <a:rPr lang="de-DE" dirty="0"/>
            </a:br>
            <a:r>
              <a:rPr lang="de-DE" dirty="0"/>
              <a:t>GROSSBUCHSTABEN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>
          <a:xfrm>
            <a:off x="417615" y="621629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951793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ontakt - 1 AP">
    <p:bg>
      <p:bgPr>
        <a:solidFill>
          <a:srgbClr val="008E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ildplatzhalter 3"/>
          <p:cNvSpPr>
            <a:spLocks noGrp="1"/>
          </p:cNvSpPr>
          <p:nvPr>
            <p:ph type="pic" sz="quarter" idx="10"/>
          </p:nvPr>
        </p:nvSpPr>
        <p:spPr>
          <a:xfrm>
            <a:off x="5345113" y="2179638"/>
            <a:ext cx="2791530" cy="1730375"/>
          </a:xfrm>
          <a:prstGeom prst="rect">
            <a:avLst/>
          </a:prstGeo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6" name="Textfeld 5"/>
          <p:cNvSpPr txBox="1"/>
          <p:nvPr userDrawn="1"/>
        </p:nvSpPr>
        <p:spPr>
          <a:xfrm>
            <a:off x="379507" y="3624355"/>
            <a:ext cx="4485570" cy="1898650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>
            <a:defPPr>
              <a:defRPr lang="de-DE"/>
            </a:defPPr>
            <a:lvl1pPr>
              <a:defRPr sz="1400"/>
            </a:lvl1pPr>
          </a:lstStyle>
          <a:p>
            <a:pPr marL="0" lvl="0" indent="0" algn="l" defTabSz="914400" rtl="0" eaLnBrk="1" latinLnBrk="0" hangingPunct="1">
              <a:lnSpc>
                <a:spcPts val="4800"/>
              </a:lnSpc>
              <a:spcBef>
                <a:spcPts val="1000"/>
              </a:spcBef>
              <a:buFont typeface="Titillium Web" panose="020B0604020202020204" pitchFamily="34" charset="0"/>
              <a:buNone/>
            </a:pPr>
            <a:r>
              <a:rPr lang="de-DE" sz="4800" b="1" kern="1200" baseline="0" dirty="0">
                <a:solidFill>
                  <a:schemeClr val="bg1"/>
                </a:solidFill>
                <a:latin typeface="Titillium Web" panose="00000500000000000000" pitchFamily="2" charset="0"/>
                <a:ea typeface="+mn-ea"/>
                <a:cs typeface="+mn-cs"/>
              </a:rPr>
              <a:t>IHR KONTAKT</a:t>
            </a:r>
          </a:p>
        </p:txBody>
      </p:sp>
      <p:sp>
        <p:nvSpPr>
          <p:cNvPr id="7" name="Textplatzhalter 21"/>
          <p:cNvSpPr>
            <a:spLocks noGrp="1"/>
          </p:cNvSpPr>
          <p:nvPr>
            <p:ph type="body" sz="quarter" idx="15" hasCustomPrompt="1"/>
          </p:nvPr>
        </p:nvSpPr>
        <p:spPr>
          <a:xfrm>
            <a:off x="5272934" y="4054779"/>
            <a:ext cx="5494293" cy="28697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 b="1" baseline="0">
                <a:solidFill>
                  <a:schemeClr val="bg1"/>
                </a:solidFill>
                <a:latin typeface="Titillium Web" panose="00000500000000000000" pitchFamily="2" charset="0"/>
              </a:defRPr>
            </a:lvl1pPr>
            <a:lvl2pPr marL="457200" indent="0" algn="r">
              <a:buNone/>
              <a:defRPr sz="1800" b="1">
                <a:latin typeface="Titillium Web" panose="00000500000000000000" pitchFamily="50" charset="0"/>
              </a:defRPr>
            </a:lvl2pPr>
            <a:lvl3pPr marL="914400" indent="0" algn="r">
              <a:buNone/>
              <a:defRPr sz="1800" b="1">
                <a:latin typeface="Titillium Web" panose="00000500000000000000" pitchFamily="50" charset="0"/>
              </a:defRPr>
            </a:lvl3pPr>
            <a:lvl4pPr marL="1371600" indent="0" algn="r">
              <a:buNone/>
              <a:defRPr sz="1800" b="1">
                <a:latin typeface="Titillium Web" panose="00000500000000000000" pitchFamily="50" charset="0"/>
              </a:defRPr>
            </a:lvl4pPr>
            <a:lvl5pPr marL="1828800" indent="0" algn="r">
              <a:buNone/>
              <a:defRPr sz="1800" b="1">
                <a:latin typeface="Titillium Web" panose="00000500000000000000" pitchFamily="50" charset="0"/>
              </a:defRPr>
            </a:lvl5pPr>
          </a:lstStyle>
          <a:p>
            <a:pPr lvl="0"/>
            <a:r>
              <a:rPr lang="de-DE" dirty="0"/>
              <a:t>Vorname Nachname</a:t>
            </a:r>
          </a:p>
        </p:txBody>
      </p:sp>
      <p:sp>
        <p:nvSpPr>
          <p:cNvPr id="9" name="Textplatzhalter 24"/>
          <p:cNvSpPr>
            <a:spLocks noGrp="1"/>
          </p:cNvSpPr>
          <p:nvPr>
            <p:ph type="body" sz="quarter" idx="16" hasCustomPrompt="1"/>
          </p:nvPr>
        </p:nvSpPr>
        <p:spPr>
          <a:xfrm>
            <a:off x="5272890" y="4313647"/>
            <a:ext cx="5494337" cy="24651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 i="1" baseline="0">
                <a:solidFill>
                  <a:schemeClr val="bg1"/>
                </a:solidFill>
                <a:latin typeface="Titillium Web" panose="00000500000000000000" pitchFamily="2" charset="0"/>
              </a:defRPr>
            </a:lvl1pPr>
            <a:lvl2pPr marL="457200" indent="0" algn="r">
              <a:buNone/>
              <a:defRPr sz="2000" i="1">
                <a:latin typeface="Titillium Web" panose="00000500000000000000" pitchFamily="50" charset="0"/>
              </a:defRPr>
            </a:lvl2pPr>
            <a:lvl3pPr marL="914400" indent="0" algn="r">
              <a:buNone/>
              <a:defRPr sz="2000" i="1">
                <a:latin typeface="Titillium Web" panose="00000500000000000000" pitchFamily="50" charset="0"/>
              </a:defRPr>
            </a:lvl3pPr>
            <a:lvl4pPr marL="1371600" indent="0" algn="r">
              <a:buNone/>
              <a:defRPr sz="2000" i="1">
                <a:latin typeface="Titillium Web" panose="00000500000000000000" pitchFamily="50" charset="0"/>
              </a:defRPr>
            </a:lvl4pPr>
            <a:lvl5pPr marL="1828800" indent="0" algn="r">
              <a:buNone/>
              <a:defRPr sz="2000" i="1">
                <a:latin typeface="Titillium Web" panose="00000500000000000000" pitchFamily="50" charset="0"/>
              </a:defRPr>
            </a:lvl5pPr>
          </a:lstStyle>
          <a:p>
            <a:pPr lvl="0"/>
            <a:r>
              <a:rPr lang="de-DE" dirty="0"/>
              <a:t>Position im Unternehmen</a:t>
            </a:r>
          </a:p>
        </p:txBody>
      </p:sp>
      <p:sp>
        <p:nvSpPr>
          <p:cNvPr id="10" name="Textplatzhalter 24"/>
          <p:cNvSpPr>
            <a:spLocks noGrp="1"/>
          </p:cNvSpPr>
          <p:nvPr>
            <p:ph type="body" sz="quarter" idx="20" hasCustomPrompt="1"/>
          </p:nvPr>
        </p:nvSpPr>
        <p:spPr>
          <a:xfrm>
            <a:off x="6252437" y="4805901"/>
            <a:ext cx="5494337" cy="24651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i="0" baseline="0">
                <a:solidFill>
                  <a:schemeClr val="bg1"/>
                </a:solidFill>
                <a:latin typeface="Titillium Web" panose="00000500000000000000" pitchFamily="2" charset="0"/>
              </a:defRPr>
            </a:lvl1pPr>
            <a:lvl2pPr marL="457200" indent="0" algn="r">
              <a:buNone/>
              <a:defRPr sz="2000" i="1">
                <a:latin typeface="Titillium Web" panose="00000500000000000000" pitchFamily="50" charset="0"/>
              </a:defRPr>
            </a:lvl2pPr>
            <a:lvl3pPr marL="914400" indent="0" algn="r">
              <a:buNone/>
              <a:defRPr sz="2000" i="1">
                <a:latin typeface="Titillium Web" panose="00000500000000000000" pitchFamily="50" charset="0"/>
              </a:defRPr>
            </a:lvl3pPr>
            <a:lvl4pPr marL="1371600" indent="0" algn="r">
              <a:buNone/>
              <a:defRPr sz="2000" i="1">
                <a:latin typeface="Titillium Web" panose="00000500000000000000" pitchFamily="50" charset="0"/>
              </a:defRPr>
            </a:lvl4pPr>
            <a:lvl5pPr marL="1828800" indent="0" algn="r">
              <a:buNone/>
              <a:defRPr sz="2000" i="1">
                <a:latin typeface="Titillium Web" panose="00000500000000000000" pitchFamily="50" charset="0"/>
              </a:defRPr>
            </a:lvl5pPr>
          </a:lstStyle>
          <a:p>
            <a:pPr lvl="0"/>
            <a:r>
              <a:rPr lang="de-DE" dirty="0"/>
              <a:t>+49 XXXXXXX - XXX</a:t>
            </a:r>
          </a:p>
        </p:txBody>
      </p:sp>
      <p:sp>
        <p:nvSpPr>
          <p:cNvPr id="11" name="Textplatzhalter 24"/>
          <p:cNvSpPr>
            <a:spLocks noGrp="1"/>
          </p:cNvSpPr>
          <p:nvPr>
            <p:ph type="body" sz="quarter" idx="21" hasCustomPrompt="1"/>
          </p:nvPr>
        </p:nvSpPr>
        <p:spPr>
          <a:xfrm>
            <a:off x="6260120" y="5103474"/>
            <a:ext cx="5494337" cy="225207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i="0" baseline="0">
                <a:solidFill>
                  <a:schemeClr val="bg1"/>
                </a:solidFill>
                <a:latin typeface="Titillium Web" panose="00000500000000000000" pitchFamily="2" charset="0"/>
              </a:defRPr>
            </a:lvl1pPr>
            <a:lvl2pPr marL="457200" indent="0" algn="r">
              <a:buNone/>
              <a:defRPr sz="2000" i="1">
                <a:latin typeface="Titillium Web" panose="00000500000000000000" pitchFamily="50" charset="0"/>
              </a:defRPr>
            </a:lvl2pPr>
            <a:lvl3pPr marL="914400" indent="0" algn="r">
              <a:buNone/>
              <a:defRPr sz="2000" i="1">
                <a:latin typeface="Titillium Web" panose="00000500000000000000" pitchFamily="50" charset="0"/>
              </a:defRPr>
            </a:lvl3pPr>
            <a:lvl4pPr marL="1371600" indent="0" algn="r">
              <a:buNone/>
              <a:defRPr sz="2000" i="1">
                <a:latin typeface="Titillium Web" panose="00000500000000000000" pitchFamily="50" charset="0"/>
              </a:defRPr>
            </a:lvl4pPr>
            <a:lvl5pPr marL="1828800" indent="0" algn="r">
              <a:buNone/>
              <a:defRPr sz="2000" i="1">
                <a:latin typeface="Titillium Web" panose="00000500000000000000" pitchFamily="50" charset="0"/>
              </a:defRPr>
            </a:lvl5pPr>
          </a:lstStyle>
          <a:p>
            <a:pPr lvl="0"/>
            <a:r>
              <a:rPr lang="de-DE" dirty="0"/>
              <a:t>vorname.nachname@saxsys.de</a:t>
            </a:r>
          </a:p>
        </p:txBody>
      </p:sp>
      <p:sp>
        <p:nvSpPr>
          <p:cNvPr id="12" name="Textfeld 11"/>
          <p:cNvSpPr txBox="1"/>
          <p:nvPr userDrawn="1"/>
        </p:nvSpPr>
        <p:spPr>
          <a:xfrm>
            <a:off x="5272978" y="4812204"/>
            <a:ext cx="987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i="0" kern="1200" dirty="0" err="1">
                <a:solidFill>
                  <a:schemeClr val="bg1"/>
                </a:solidFill>
                <a:effectLst/>
                <a:latin typeface="Titillium Web" panose="00000500000000000000" pitchFamily="2" charset="0"/>
              </a:rPr>
              <a:t>Telefon</a:t>
            </a:r>
            <a:r>
              <a:rPr lang="en-US" sz="1800" b="1" i="0" kern="1200" dirty="0">
                <a:solidFill>
                  <a:schemeClr val="bg1"/>
                </a:solidFill>
                <a:effectLst/>
                <a:latin typeface="Titillium Web" panose="00000500000000000000" pitchFamily="2" charset="0"/>
              </a:rPr>
              <a:t>:</a:t>
            </a:r>
            <a:endParaRPr lang="de-DE" dirty="0">
              <a:solidFill>
                <a:schemeClr val="bg1"/>
              </a:solidFill>
              <a:latin typeface="Titillium Web" panose="00000500000000000000" pitchFamily="2" charset="0"/>
            </a:endParaRPr>
          </a:p>
        </p:txBody>
      </p:sp>
      <p:sp>
        <p:nvSpPr>
          <p:cNvPr id="13" name="Textfeld 12"/>
          <p:cNvSpPr txBox="1"/>
          <p:nvPr userDrawn="1"/>
        </p:nvSpPr>
        <p:spPr>
          <a:xfrm>
            <a:off x="5272934" y="5076301"/>
            <a:ext cx="916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i="0" kern="1200" dirty="0">
                <a:solidFill>
                  <a:schemeClr val="bg1"/>
                </a:solidFill>
                <a:effectLst/>
                <a:latin typeface="Titillium Web" panose="00000500000000000000" pitchFamily="2" charset="0"/>
              </a:rPr>
              <a:t>E-Mail:</a:t>
            </a:r>
            <a:endParaRPr lang="de-DE" dirty="0">
              <a:solidFill>
                <a:schemeClr val="bg1"/>
              </a:solidFill>
              <a:latin typeface="Titillium Web" panose="00000500000000000000" pitchFamily="2" charset="0"/>
            </a:endParaRPr>
          </a:p>
        </p:txBody>
      </p:sp>
      <p:sp>
        <p:nvSpPr>
          <p:cNvPr id="14" name="Textfeld 13"/>
          <p:cNvSpPr txBox="1"/>
          <p:nvPr userDrawn="1"/>
        </p:nvSpPr>
        <p:spPr>
          <a:xfrm>
            <a:off x="8136643" y="6254394"/>
            <a:ext cx="36574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400" dirty="0">
                <a:solidFill>
                  <a:schemeClr val="bg1"/>
                </a:solidFill>
                <a:latin typeface="Titillium Web" panose="00000500000000000000" pitchFamily="2" charset="0"/>
              </a:rPr>
              <a:t>sogehtsoftware.de</a:t>
            </a:r>
            <a:endParaRPr lang="de-DE" sz="1400" b="1" dirty="0">
              <a:solidFill>
                <a:schemeClr val="bg1"/>
              </a:solidFill>
              <a:latin typeface="Titillium Web" panose="00000500000000000000" pitchFamily="2" charset="0"/>
            </a:endParaRPr>
          </a:p>
        </p:txBody>
      </p:sp>
      <p:pic>
        <p:nvPicPr>
          <p:cNvPr id="15" name="Grafik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0739" y="419806"/>
            <a:ext cx="1715323" cy="459707"/>
          </a:xfrm>
          <a:prstGeom prst="rect">
            <a:avLst/>
          </a:prstGeom>
        </p:spPr>
      </p:pic>
      <p:sp>
        <p:nvSpPr>
          <p:cNvPr id="16" name="Flussdiagramm: Verbindungsstelle zu einer anderen Seite 5"/>
          <p:cNvSpPr/>
          <p:nvPr userDrawn="1"/>
        </p:nvSpPr>
        <p:spPr>
          <a:xfrm>
            <a:off x="2115358" y="1"/>
            <a:ext cx="1945150" cy="1735014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8000 h 10000"/>
              <a:gd name="connsiteX3" fmla="*/ 5000 w 10000"/>
              <a:gd name="connsiteY3" fmla="*/ 10000 h 10000"/>
              <a:gd name="connsiteX4" fmla="*/ 0 w 10000"/>
              <a:gd name="connsiteY4" fmla="*/ 8000 h 10000"/>
              <a:gd name="connsiteX5" fmla="*/ 0 w 10000"/>
              <a:gd name="connsiteY5" fmla="*/ 0 h 10000"/>
              <a:gd name="connsiteX0" fmla="*/ 0 w 10000"/>
              <a:gd name="connsiteY0" fmla="*/ 0 h 8000"/>
              <a:gd name="connsiteX1" fmla="*/ 10000 w 10000"/>
              <a:gd name="connsiteY1" fmla="*/ 0 h 8000"/>
              <a:gd name="connsiteX2" fmla="*/ 10000 w 10000"/>
              <a:gd name="connsiteY2" fmla="*/ 8000 h 8000"/>
              <a:gd name="connsiteX3" fmla="*/ 5072 w 10000"/>
              <a:gd name="connsiteY3" fmla="*/ 5604 h 8000"/>
              <a:gd name="connsiteX4" fmla="*/ 0 w 10000"/>
              <a:gd name="connsiteY4" fmla="*/ 8000 h 8000"/>
              <a:gd name="connsiteX5" fmla="*/ 0 w 10000"/>
              <a:gd name="connsiteY5" fmla="*/ 0 h 8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5012 w 10000"/>
              <a:gd name="connsiteY3" fmla="*/ 8008 h 10000"/>
              <a:gd name="connsiteX4" fmla="*/ 0 w 10000"/>
              <a:gd name="connsiteY4" fmla="*/ 10000 h 10000"/>
              <a:gd name="connsiteX5" fmla="*/ 0 w 10000"/>
              <a:gd name="connsiteY5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00" h="10000">
                <a:moveTo>
                  <a:pt x="0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5012" y="8008"/>
                </a:lnTo>
                <a:lnTo>
                  <a:pt x="0" y="1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Z</a:t>
            </a:r>
          </a:p>
        </p:txBody>
      </p:sp>
      <p:pic>
        <p:nvPicPr>
          <p:cNvPr id="17" name="Grafik 1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4803" y="149838"/>
            <a:ext cx="1374704" cy="1127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837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ontakt - 2 AP">
    <p:bg>
      <p:bgPr>
        <a:solidFill>
          <a:srgbClr val="008E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ildplatzhalter 3"/>
          <p:cNvSpPr>
            <a:spLocks noGrp="1"/>
          </p:cNvSpPr>
          <p:nvPr>
            <p:ph type="pic" sz="quarter" idx="10"/>
          </p:nvPr>
        </p:nvSpPr>
        <p:spPr>
          <a:xfrm>
            <a:off x="5345113" y="729769"/>
            <a:ext cx="2439644" cy="1543777"/>
          </a:xfrm>
          <a:prstGeom prst="rect">
            <a:avLst/>
          </a:prstGeo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6" name="Textfeld 5"/>
          <p:cNvSpPr txBox="1"/>
          <p:nvPr userDrawn="1"/>
        </p:nvSpPr>
        <p:spPr>
          <a:xfrm>
            <a:off x="379507" y="3624355"/>
            <a:ext cx="4485570" cy="1898650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>
            <a:defPPr>
              <a:defRPr lang="de-DE"/>
            </a:defPPr>
            <a:lvl1pPr>
              <a:defRPr sz="1400"/>
            </a:lvl1pPr>
          </a:lstStyle>
          <a:p>
            <a:pPr marL="0" lvl="0" indent="0" algn="l" defTabSz="914400" rtl="0" eaLnBrk="1" latinLnBrk="0" hangingPunct="1">
              <a:lnSpc>
                <a:spcPts val="4800"/>
              </a:lnSpc>
              <a:spcBef>
                <a:spcPts val="1000"/>
              </a:spcBef>
              <a:buFont typeface="Titillium Web" panose="020B0604020202020204" pitchFamily="34" charset="0"/>
              <a:buNone/>
            </a:pPr>
            <a:r>
              <a:rPr lang="de-DE" sz="4800" b="1" kern="1200" baseline="0" dirty="0">
                <a:solidFill>
                  <a:schemeClr val="bg1"/>
                </a:solidFill>
                <a:latin typeface="Titillium Web" panose="00000500000000000000" pitchFamily="2" charset="0"/>
                <a:ea typeface="+mn-ea"/>
                <a:cs typeface="+mn-cs"/>
              </a:rPr>
              <a:t>IHR KONTAKT</a:t>
            </a:r>
          </a:p>
        </p:txBody>
      </p:sp>
      <p:sp>
        <p:nvSpPr>
          <p:cNvPr id="7" name="Textplatzhalter 21"/>
          <p:cNvSpPr>
            <a:spLocks noGrp="1"/>
          </p:cNvSpPr>
          <p:nvPr>
            <p:ph type="body" sz="quarter" idx="15" hasCustomPrompt="1"/>
          </p:nvPr>
        </p:nvSpPr>
        <p:spPr>
          <a:xfrm>
            <a:off x="5272934" y="2329972"/>
            <a:ext cx="5494293" cy="28697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b="1" baseline="0">
                <a:solidFill>
                  <a:schemeClr val="bg1"/>
                </a:solidFill>
                <a:latin typeface="Titillium Web" panose="00000500000000000000" pitchFamily="2" charset="0"/>
              </a:defRPr>
            </a:lvl1pPr>
            <a:lvl2pPr marL="457200" indent="0" algn="r">
              <a:buNone/>
              <a:defRPr sz="1800" b="1">
                <a:latin typeface="Titillium Web" panose="00000500000000000000" pitchFamily="50" charset="0"/>
              </a:defRPr>
            </a:lvl2pPr>
            <a:lvl3pPr marL="914400" indent="0" algn="r">
              <a:buNone/>
              <a:defRPr sz="1800" b="1">
                <a:latin typeface="Titillium Web" panose="00000500000000000000" pitchFamily="50" charset="0"/>
              </a:defRPr>
            </a:lvl3pPr>
            <a:lvl4pPr marL="1371600" indent="0" algn="r">
              <a:buNone/>
              <a:defRPr sz="1800" b="1">
                <a:latin typeface="Titillium Web" panose="00000500000000000000" pitchFamily="50" charset="0"/>
              </a:defRPr>
            </a:lvl4pPr>
            <a:lvl5pPr marL="1828800" indent="0" algn="r">
              <a:buNone/>
              <a:defRPr sz="1800" b="1">
                <a:latin typeface="Titillium Web" panose="00000500000000000000" pitchFamily="50" charset="0"/>
              </a:defRPr>
            </a:lvl5pPr>
          </a:lstStyle>
          <a:p>
            <a:pPr lvl="0"/>
            <a:r>
              <a:rPr lang="de-DE" dirty="0"/>
              <a:t>Vorname Nachname</a:t>
            </a:r>
          </a:p>
        </p:txBody>
      </p:sp>
      <p:sp>
        <p:nvSpPr>
          <p:cNvPr id="9" name="Textplatzhalter 24"/>
          <p:cNvSpPr>
            <a:spLocks noGrp="1"/>
          </p:cNvSpPr>
          <p:nvPr>
            <p:ph type="body" sz="quarter" idx="16" hasCustomPrompt="1"/>
          </p:nvPr>
        </p:nvSpPr>
        <p:spPr>
          <a:xfrm>
            <a:off x="5272890" y="2624877"/>
            <a:ext cx="5494337" cy="24651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i="1" baseline="0">
                <a:solidFill>
                  <a:schemeClr val="bg1"/>
                </a:solidFill>
                <a:latin typeface="Titillium Web" panose="00000500000000000000" pitchFamily="2" charset="0"/>
              </a:defRPr>
            </a:lvl1pPr>
            <a:lvl2pPr marL="457200" indent="0" algn="r">
              <a:buNone/>
              <a:defRPr sz="2000" i="1">
                <a:latin typeface="Titillium Web" panose="00000500000000000000" pitchFamily="50" charset="0"/>
              </a:defRPr>
            </a:lvl2pPr>
            <a:lvl3pPr marL="914400" indent="0" algn="r">
              <a:buNone/>
              <a:defRPr sz="2000" i="1">
                <a:latin typeface="Titillium Web" panose="00000500000000000000" pitchFamily="50" charset="0"/>
              </a:defRPr>
            </a:lvl3pPr>
            <a:lvl4pPr marL="1371600" indent="0" algn="r">
              <a:buNone/>
              <a:defRPr sz="2000" i="1">
                <a:latin typeface="Titillium Web" panose="00000500000000000000" pitchFamily="50" charset="0"/>
              </a:defRPr>
            </a:lvl4pPr>
            <a:lvl5pPr marL="1828800" indent="0" algn="r">
              <a:buNone/>
              <a:defRPr sz="2000" i="1">
                <a:latin typeface="Titillium Web" panose="00000500000000000000" pitchFamily="50" charset="0"/>
              </a:defRPr>
            </a:lvl5pPr>
          </a:lstStyle>
          <a:p>
            <a:pPr lvl="0"/>
            <a:r>
              <a:rPr lang="de-DE" dirty="0"/>
              <a:t>Position im Unternehmen</a:t>
            </a:r>
          </a:p>
        </p:txBody>
      </p:sp>
      <p:sp>
        <p:nvSpPr>
          <p:cNvPr id="10" name="Textplatzhalter 24"/>
          <p:cNvSpPr>
            <a:spLocks noGrp="1"/>
          </p:cNvSpPr>
          <p:nvPr>
            <p:ph type="body" sz="quarter" idx="20" hasCustomPrompt="1"/>
          </p:nvPr>
        </p:nvSpPr>
        <p:spPr>
          <a:xfrm>
            <a:off x="6260675" y="2944136"/>
            <a:ext cx="5494337" cy="24651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i="0" baseline="0">
                <a:solidFill>
                  <a:schemeClr val="bg1"/>
                </a:solidFill>
                <a:latin typeface="Titillium Web" panose="00000500000000000000" pitchFamily="2" charset="0"/>
              </a:defRPr>
            </a:lvl1pPr>
            <a:lvl2pPr marL="457200" indent="0" algn="r">
              <a:buNone/>
              <a:defRPr sz="2000" i="1">
                <a:latin typeface="Titillium Web" panose="00000500000000000000" pitchFamily="50" charset="0"/>
              </a:defRPr>
            </a:lvl2pPr>
            <a:lvl3pPr marL="914400" indent="0" algn="r">
              <a:buNone/>
              <a:defRPr sz="2000" i="1">
                <a:latin typeface="Titillium Web" panose="00000500000000000000" pitchFamily="50" charset="0"/>
              </a:defRPr>
            </a:lvl3pPr>
            <a:lvl4pPr marL="1371600" indent="0" algn="r">
              <a:buNone/>
              <a:defRPr sz="2000" i="1">
                <a:latin typeface="Titillium Web" panose="00000500000000000000" pitchFamily="50" charset="0"/>
              </a:defRPr>
            </a:lvl4pPr>
            <a:lvl5pPr marL="1828800" indent="0" algn="r">
              <a:buNone/>
              <a:defRPr sz="2000" i="1">
                <a:latin typeface="Titillium Web" panose="00000500000000000000" pitchFamily="50" charset="0"/>
              </a:defRPr>
            </a:lvl5pPr>
          </a:lstStyle>
          <a:p>
            <a:pPr lvl="0"/>
            <a:r>
              <a:rPr lang="de-DE" dirty="0"/>
              <a:t>+49 XXXXXXX - XXX</a:t>
            </a:r>
          </a:p>
        </p:txBody>
      </p:sp>
      <p:sp>
        <p:nvSpPr>
          <p:cNvPr id="11" name="Textplatzhalter 24"/>
          <p:cNvSpPr>
            <a:spLocks noGrp="1"/>
          </p:cNvSpPr>
          <p:nvPr>
            <p:ph type="body" sz="quarter" idx="21" hasCustomPrompt="1"/>
          </p:nvPr>
        </p:nvSpPr>
        <p:spPr>
          <a:xfrm>
            <a:off x="6260120" y="3233471"/>
            <a:ext cx="5494337" cy="225207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i="0" baseline="0">
                <a:solidFill>
                  <a:schemeClr val="bg1"/>
                </a:solidFill>
                <a:latin typeface="Titillium Web" panose="00000500000000000000" pitchFamily="2" charset="0"/>
              </a:defRPr>
            </a:lvl1pPr>
            <a:lvl2pPr marL="457200" indent="0" algn="r">
              <a:buNone/>
              <a:defRPr sz="2000" i="1">
                <a:latin typeface="Titillium Web" panose="00000500000000000000" pitchFamily="50" charset="0"/>
              </a:defRPr>
            </a:lvl2pPr>
            <a:lvl3pPr marL="914400" indent="0" algn="r">
              <a:buNone/>
              <a:defRPr sz="2000" i="1">
                <a:latin typeface="Titillium Web" panose="00000500000000000000" pitchFamily="50" charset="0"/>
              </a:defRPr>
            </a:lvl3pPr>
            <a:lvl4pPr marL="1371600" indent="0" algn="r">
              <a:buNone/>
              <a:defRPr sz="2000" i="1">
                <a:latin typeface="Titillium Web" panose="00000500000000000000" pitchFamily="50" charset="0"/>
              </a:defRPr>
            </a:lvl4pPr>
            <a:lvl5pPr marL="1828800" indent="0" algn="r">
              <a:buNone/>
              <a:defRPr sz="2000" i="1">
                <a:latin typeface="Titillium Web" panose="00000500000000000000" pitchFamily="50" charset="0"/>
              </a:defRPr>
            </a:lvl5pPr>
          </a:lstStyle>
          <a:p>
            <a:pPr lvl="0"/>
            <a:r>
              <a:rPr lang="de-DE" dirty="0"/>
              <a:t>vorname.nachname@saxsys.de</a:t>
            </a:r>
          </a:p>
        </p:txBody>
      </p:sp>
      <p:sp>
        <p:nvSpPr>
          <p:cNvPr id="12" name="Textfeld 11"/>
          <p:cNvSpPr txBox="1"/>
          <p:nvPr userDrawn="1"/>
        </p:nvSpPr>
        <p:spPr>
          <a:xfrm>
            <a:off x="5272978" y="2942201"/>
            <a:ext cx="9871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0" kern="1200" dirty="0" err="1">
                <a:solidFill>
                  <a:schemeClr val="bg1"/>
                </a:solidFill>
                <a:effectLst/>
                <a:latin typeface="Titillium Web" panose="00000500000000000000" pitchFamily="2" charset="0"/>
              </a:rPr>
              <a:t>Telefon</a:t>
            </a:r>
            <a:r>
              <a:rPr lang="en-US" sz="1600" b="1" i="0" kern="1200" dirty="0">
                <a:solidFill>
                  <a:schemeClr val="bg1"/>
                </a:solidFill>
                <a:effectLst/>
                <a:latin typeface="Titillium Web" panose="00000500000000000000" pitchFamily="2" charset="0"/>
              </a:rPr>
              <a:t>:</a:t>
            </a:r>
            <a:endParaRPr lang="de-DE" sz="1600" dirty="0">
              <a:solidFill>
                <a:schemeClr val="bg1"/>
              </a:solidFill>
              <a:latin typeface="Titillium Web" panose="00000500000000000000" pitchFamily="2" charset="0"/>
            </a:endParaRPr>
          </a:p>
        </p:txBody>
      </p:sp>
      <p:sp>
        <p:nvSpPr>
          <p:cNvPr id="13" name="Textfeld 12"/>
          <p:cNvSpPr txBox="1"/>
          <p:nvPr userDrawn="1"/>
        </p:nvSpPr>
        <p:spPr>
          <a:xfrm>
            <a:off x="5272934" y="3206298"/>
            <a:ext cx="9168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0" kern="1200" dirty="0">
                <a:solidFill>
                  <a:schemeClr val="bg1"/>
                </a:solidFill>
                <a:effectLst/>
                <a:latin typeface="Titillium Web" panose="00000500000000000000" pitchFamily="2" charset="0"/>
              </a:rPr>
              <a:t>E-Mail:</a:t>
            </a:r>
            <a:endParaRPr lang="de-DE" sz="1600" dirty="0">
              <a:solidFill>
                <a:schemeClr val="bg1"/>
              </a:solidFill>
              <a:latin typeface="Titillium Web" panose="00000500000000000000" pitchFamily="2" charset="0"/>
            </a:endParaRPr>
          </a:p>
        </p:txBody>
      </p:sp>
      <p:sp>
        <p:nvSpPr>
          <p:cNvPr id="14" name="Textfeld 13"/>
          <p:cNvSpPr txBox="1"/>
          <p:nvPr userDrawn="1"/>
        </p:nvSpPr>
        <p:spPr>
          <a:xfrm>
            <a:off x="8136643" y="6254394"/>
            <a:ext cx="36574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400" dirty="0">
                <a:solidFill>
                  <a:schemeClr val="bg1"/>
                </a:solidFill>
                <a:latin typeface="Titillium Web" panose="00000500000000000000" pitchFamily="2" charset="0"/>
              </a:rPr>
              <a:t>sogehtsoftware.de</a:t>
            </a:r>
            <a:endParaRPr lang="de-DE" sz="1400" b="1" dirty="0">
              <a:solidFill>
                <a:schemeClr val="bg1"/>
              </a:solidFill>
              <a:latin typeface="Titillium Web" panose="00000500000000000000" pitchFamily="2" charset="0"/>
            </a:endParaRPr>
          </a:p>
        </p:txBody>
      </p:sp>
      <p:pic>
        <p:nvPicPr>
          <p:cNvPr id="15" name="Grafik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0739" y="419806"/>
            <a:ext cx="1715323" cy="459707"/>
          </a:xfrm>
          <a:prstGeom prst="rect">
            <a:avLst/>
          </a:prstGeom>
        </p:spPr>
      </p:pic>
      <p:sp>
        <p:nvSpPr>
          <p:cNvPr id="16" name="Flussdiagramm: Verbindungsstelle zu einer anderen Seite 5"/>
          <p:cNvSpPr/>
          <p:nvPr userDrawn="1"/>
        </p:nvSpPr>
        <p:spPr>
          <a:xfrm>
            <a:off x="2115358" y="1"/>
            <a:ext cx="1945150" cy="1735014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8000 h 10000"/>
              <a:gd name="connsiteX3" fmla="*/ 5000 w 10000"/>
              <a:gd name="connsiteY3" fmla="*/ 10000 h 10000"/>
              <a:gd name="connsiteX4" fmla="*/ 0 w 10000"/>
              <a:gd name="connsiteY4" fmla="*/ 8000 h 10000"/>
              <a:gd name="connsiteX5" fmla="*/ 0 w 10000"/>
              <a:gd name="connsiteY5" fmla="*/ 0 h 10000"/>
              <a:gd name="connsiteX0" fmla="*/ 0 w 10000"/>
              <a:gd name="connsiteY0" fmla="*/ 0 h 8000"/>
              <a:gd name="connsiteX1" fmla="*/ 10000 w 10000"/>
              <a:gd name="connsiteY1" fmla="*/ 0 h 8000"/>
              <a:gd name="connsiteX2" fmla="*/ 10000 w 10000"/>
              <a:gd name="connsiteY2" fmla="*/ 8000 h 8000"/>
              <a:gd name="connsiteX3" fmla="*/ 5072 w 10000"/>
              <a:gd name="connsiteY3" fmla="*/ 5604 h 8000"/>
              <a:gd name="connsiteX4" fmla="*/ 0 w 10000"/>
              <a:gd name="connsiteY4" fmla="*/ 8000 h 8000"/>
              <a:gd name="connsiteX5" fmla="*/ 0 w 10000"/>
              <a:gd name="connsiteY5" fmla="*/ 0 h 8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5012 w 10000"/>
              <a:gd name="connsiteY3" fmla="*/ 8008 h 10000"/>
              <a:gd name="connsiteX4" fmla="*/ 0 w 10000"/>
              <a:gd name="connsiteY4" fmla="*/ 10000 h 10000"/>
              <a:gd name="connsiteX5" fmla="*/ 0 w 10000"/>
              <a:gd name="connsiteY5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00" h="10000">
                <a:moveTo>
                  <a:pt x="0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5012" y="8008"/>
                </a:lnTo>
                <a:lnTo>
                  <a:pt x="0" y="1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Z</a:t>
            </a:r>
          </a:p>
        </p:txBody>
      </p:sp>
      <p:pic>
        <p:nvPicPr>
          <p:cNvPr id="17" name="Grafik 1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4803" y="149838"/>
            <a:ext cx="1374704" cy="1127257"/>
          </a:xfrm>
          <a:prstGeom prst="rect">
            <a:avLst/>
          </a:prstGeom>
        </p:spPr>
      </p:pic>
      <p:sp>
        <p:nvSpPr>
          <p:cNvPr id="19" name="Textplatzhalter 21"/>
          <p:cNvSpPr>
            <a:spLocks noGrp="1"/>
          </p:cNvSpPr>
          <p:nvPr>
            <p:ph type="body" sz="quarter" idx="23" hasCustomPrompt="1"/>
          </p:nvPr>
        </p:nvSpPr>
        <p:spPr>
          <a:xfrm>
            <a:off x="5272379" y="5336061"/>
            <a:ext cx="5494293" cy="28697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b="1" baseline="0">
                <a:solidFill>
                  <a:schemeClr val="bg1"/>
                </a:solidFill>
                <a:latin typeface="Titillium Web" panose="00000500000000000000" pitchFamily="2" charset="0"/>
              </a:defRPr>
            </a:lvl1pPr>
            <a:lvl2pPr marL="457200" indent="0" algn="r">
              <a:buNone/>
              <a:defRPr sz="1800" b="1">
                <a:latin typeface="Titillium Web" panose="00000500000000000000" pitchFamily="50" charset="0"/>
              </a:defRPr>
            </a:lvl2pPr>
            <a:lvl3pPr marL="914400" indent="0" algn="r">
              <a:buNone/>
              <a:defRPr sz="1800" b="1">
                <a:latin typeface="Titillium Web" panose="00000500000000000000" pitchFamily="50" charset="0"/>
              </a:defRPr>
            </a:lvl3pPr>
            <a:lvl4pPr marL="1371600" indent="0" algn="r">
              <a:buNone/>
              <a:defRPr sz="1800" b="1">
                <a:latin typeface="Titillium Web" panose="00000500000000000000" pitchFamily="50" charset="0"/>
              </a:defRPr>
            </a:lvl4pPr>
            <a:lvl5pPr marL="1828800" indent="0" algn="r">
              <a:buNone/>
              <a:defRPr sz="1800" b="1">
                <a:latin typeface="Titillium Web" panose="00000500000000000000" pitchFamily="50" charset="0"/>
              </a:defRPr>
            </a:lvl5pPr>
          </a:lstStyle>
          <a:p>
            <a:pPr lvl="0"/>
            <a:r>
              <a:rPr lang="de-DE" dirty="0"/>
              <a:t>Vorname Nachname</a:t>
            </a:r>
          </a:p>
        </p:txBody>
      </p:sp>
      <p:sp>
        <p:nvSpPr>
          <p:cNvPr id="20" name="Textplatzhalter 24"/>
          <p:cNvSpPr>
            <a:spLocks noGrp="1"/>
          </p:cNvSpPr>
          <p:nvPr>
            <p:ph type="body" sz="quarter" idx="24" hasCustomPrompt="1"/>
          </p:nvPr>
        </p:nvSpPr>
        <p:spPr>
          <a:xfrm>
            <a:off x="5272335" y="5639204"/>
            <a:ext cx="5494337" cy="24651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i="1" baseline="0">
                <a:solidFill>
                  <a:schemeClr val="bg1"/>
                </a:solidFill>
                <a:latin typeface="Titillium Web" panose="00000500000000000000" pitchFamily="2" charset="0"/>
              </a:defRPr>
            </a:lvl1pPr>
            <a:lvl2pPr marL="457200" indent="0" algn="r">
              <a:buNone/>
              <a:defRPr sz="2000" i="1">
                <a:latin typeface="Titillium Web" panose="00000500000000000000" pitchFamily="50" charset="0"/>
              </a:defRPr>
            </a:lvl2pPr>
            <a:lvl3pPr marL="914400" indent="0" algn="r">
              <a:buNone/>
              <a:defRPr sz="2000" i="1">
                <a:latin typeface="Titillium Web" panose="00000500000000000000" pitchFamily="50" charset="0"/>
              </a:defRPr>
            </a:lvl3pPr>
            <a:lvl4pPr marL="1371600" indent="0" algn="r">
              <a:buNone/>
              <a:defRPr sz="2000" i="1">
                <a:latin typeface="Titillium Web" panose="00000500000000000000" pitchFamily="50" charset="0"/>
              </a:defRPr>
            </a:lvl4pPr>
            <a:lvl5pPr marL="1828800" indent="0" algn="r">
              <a:buNone/>
              <a:defRPr sz="2000" i="1">
                <a:latin typeface="Titillium Web" panose="00000500000000000000" pitchFamily="50" charset="0"/>
              </a:defRPr>
            </a:lvl5pPr>
          </a:lstStyle>
          <a:p>
            <a:pPr lvl="0"/>
            <a:r>
              <a:rPr lang="de-DE" dirty="0"/>
              <a:t>Position im Unternehmen</a:t>
            </a:r>
          </a:p>
        </p:txBody>
      </p:sp>
      <p:sp>
        <p:nvSpPr>
          <p:cNvPr id="21" name="Textplatzhalter 24"/>
          <p:cNvSpPr>
            <a:spLocks noGrp="1"/>
          </p:cNvSpPr>
          <p:nvPr>
            <p:ph type="body" sz="quarter" idx="25" hasCustomPrompt="1"/>
          </p:nvPr>
        </p:nvSpPr>
        <p:spPr>
          <a:xfrm>
            <a:off x="6260120" y="5950225"/>
            <a:ext cx="5494337" cy="24651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i="0" baseline="0">
                <a:solidFill>
                  <a:schemeClr val="bg1"/>
                </a:solidFill>
                <a:latin typeface="Titillium Web" panose="00000500000000000000" pitchFamily="2" charset="0"/>
              </a:defRPr>
            </a:lvl1pPr>
            <a:lvl2pPr marL="457200" indent="0" algn="r">
              <a:buNone/>
              <a:defRPr sz="2000" i="1">
                <a:latin typeface="Titillium Web" panose="00000500000000000000" pitchFamily="50" charset="0"/>
              </a:defRPr>
            </a:lvl2pPr>
            <a:lvl3pPr marL="914400" indent="0" algn="r">
              <a:buNone/>
              <a:defRPr sz="2000" i="1">
                <a:latin typeface="Titillium Web" panose="00000500000000000000" pitchFamily="50" charset="0"/>
              </a:defRPr>
            </a:lvl3pPr>
            <a:lvl4pPr marL="1371600" indent="0" algn="r">
              <a:buNone/>
              <a:defRPr sz="2000" i="1">
                <a:latin typeface="Titillium Web" panose="00000500000000000000" pitchFamily="50" charset="0"/>
              </a:defRPr>
            </a:lvl4pPr>
            <a:lvl5pPr marL="1828800" indent="0" algn="r">
              <a:buNone/>
              <a:defRPr sz="2000" i="1">
                <a:latin typeface="Titillium Web" panose="00000500000000000000" pitchFamily="50" charset="0"/>
              </a:defRPr>
            </a:lvl5pPr>
          </a:lstStyle>
          <a:p>
            <a:pPr lvl="0"/>
            <a:r>
              <a:rPr lang="de-DE" dirty="0"/>
              <a:t>+49 XXXXXXX - XXX</a:t>
            </a:r>
          </a:p>
        </p:txBody>
      </p:sp>
      <p:sp>
        <p:nvSpPr>
          <p:cNvPr id="22" name="Textplatzhalter 24"/>
          <p:cNvSpPr>
            <a:spLocks noGrp="1"/>
          </p:cNvSpPr>
          <p:nvPr>
            <p:ph type="body" sz="quarter" idx="26" hasCustomPrompt="1"/>
          </p:nvPr>
        </p:nvSpPr>
        <p:spPr>
          <a:xfrm>
            <a:off x="6259565" y="6239560"/>
            <a:ext cx="5494337" cy="225207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i="0" baseline="0">
                <a:solidFill>
                  <a:schemeClr val="bg1"/>
                </a:solidFill>
                <a:latin typeface="Titillium Web" panose="00000500000000000000" pitchFamily="2" charset="0"/>
              </a:defRPr>
            </a:lvl1pPr>
            <a:lvl2pPr marL="457200" indent="0" algn="r">
              <a:buNone/>
              <a:defRPr sz="2000" i="1">
                <a:latin typeface="Titillium Web" panose="00000500000000000000" pitchFamily="50" charset="0"/>
              </a:defRPr>
            </a:lvl2pPr>
            <a:lvl3pPr marL="914400" indent="0" algn="r">
              <a:buNone/>
              <a:defRPr sz="2000" i="1">
                <a:latin typeface="Titillium Web" panose="00000500000000000000" pitchFamily="50" charset="0"/>
              </a:defRPr>
            </a:lvl3pPr>
            <a:lvl4pPr marL="1371600" indent="0" algn="r">
              <a:buNone/>
              <a:defRPr sz="2000" i="1">
                <a:latin typeface="Titillium Web" panose="00000500000000000000" pitchFamily="50" charset="0"/>
              </a:defRPr>
            </a:lvl4pPr>
            <a:lvl5pPr marL="1828800" indent="0" algn="r">
              <a:buNone/>
              <a:defRPr sz="2000" i="1">
                <a:latin typeface="Titillium Web" panose="00000500000000000000" pitchFamily="50" charset="0"/>
              </a:defRPr>
            </a:lvl5pPr>
          </a:lstStyle>
          <a:p>
            <a:pPr lvl="0"/>
            <a:r>
              <a:rPr lang="de-DE" dirty="0"/>
              <a:t>vorname.nachname@saxsys.de</a:t>
            </a:r>
          </a:p>
        </p:txBody>
      </p:sp>
      <p:sp>
        <p:nvSpPr>
          <p:cNvPr id="23" name="Textfeld 22"/>
          <p:cNvSpPr txBox="1"/>
          <p:nvPr userDrawn="1"/>
        </p:nvSpPr>
        <p:spPr>
          <a:xfrm>
            <a:off x="5272423" y="5948290"/>
            <a:ext cx="9871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0" kern="1200" dirty="0" err="1">
                <a:solidFill>
                  <a:schemeClr val="bg1"/>
                </a:solidFill>
                <a:effectLst/>
                <a:latin typeface="Titillium Web" panose="00000500000000000000" pitchFamily="2" charset="0"/>
              </a:rPr>
              <a:t>Telefon</a:t>
            </a:r>
            <a:r>
              <a:rPr lang="en-US" sz="1600" b="1" i="0" kern="1200" dirty="0">
                <a:solidFill>
                  <a:schemeClr val="bg1"/>
                </a:solidFill>
                <a:effectLst/>
                <a:latin typeface="Titillium Web" panose="00000500000000000000" pitchFamily="2" charset="0"/>
              </a:rPr>
              <a:t>:</a:t>
            </a:r>
            <a:endParaRPr lang="de-DE" sz="1600" dirty="0">
              <a:solidFill>
                <a:schemeClr val="bg1"/>
              </a:solidFill>
              <a:latin typeface="Titillium Web" panose="00000500000000000000" pitchFamily="2" charset="0"/>
            </a:endParaRPr>
          </a:p>
        </p:txBody>
      </p:sp>
      <p:sp>
        <p:nvSpPr>
          <p:cNvPr id="24" name="Textfeld 23"/>
          <p:cNvSpPr txBox="1"/>
          <p:nvPr userDrawn="1"/>
        </p:nvSpPr>
        <p:spPr>
          <a:xfrm>
            <a:off x="5272379" y="6212387"/>
            <a:ext cx="9168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0" kern="1200" dirty="0">
                <a:solidFill>
                  <a:schemeClr val="bg1"/>
                </a:solidFill>
                <a:effectLst/>
                <a:latin typeface="Titillium Web" panose="00000500000000000000" pitchFamily="2" charset="0"/>
              </a:rPr>
              <a:t>E-Mail:</a:t>
            </a:r>
            <a:endParaRPr lang="de-DE" sz="1600" dirty="0">
              <a:solidFill>
                <a:schemeClr val="bg1"/>
              </a:solidFill>
              <a:latin typeface="Titillium Web" panose="00000500000000000000" pitchFamily="2" charset="0"/>
            </a:endParaRPr>
          </a:p>
        </p:txBody>
      </p:sp>
      <p:sp>
        <p:nvSpPr>
          <p:cNvPr id="27" name="Bildplatzhalter 3"/>
          <p:cNvSpPr>
            <a:spLocks noGrp="1"/>
          </p:cNvSpPr>
          <p:nvPr>
            <p:ph type="pic" sz="quarter" idx="27"/>
          </p:nvPr>
        </p:nvSpPr>
        <p:spPr>
          <a:xfrm>
            <a:off x="5345113" y="3725871"/>
            <a:ext cx="2439644" cy="1543777"/>
          </a:xfrm>
          <a:prstGeom prst="rect">
            <a:avLst/>
          </a:prstGeo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948122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HEADLINE IN GROSSBUCHSTABEN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>
          <a:xfrm>
            <a:off x="427450" y="6206878"/>
            <a:ext cx="4004507" cy="365125"/>
          </a:xfrm>
          <a:prstGeom prst="rect">
            <a:avLst/>
          </a:prstGeom>
        </p:spPr>
        <p:txBody>
          <a:bodyPr/>
          <a:lstStyle>
            <a:lvl1pPr>
              <a:defRPr b="0"/>
            </a:lvl1pPr>
          </a:lstStyle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>
          <a:xfrm>
            <a:off x="6112624" y="6206878"/>
            <a:ext cx="612058" cy="365125"/>
          </a:xfrm>
          <a:prstGeom prst="rect">
            <a:avLst/>
          </a:prstGeom>
        </p:spPr>
        <p:txBody>
          <a:bodyPr/>
          <a:lstStyle/>
          <a:p>
            <a:fld id="{AED194D4-7503-41F4-B385-2760DCAFFD6F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12" hasCustomPrompt="1"/>
          </p:nvPr>
        </p:nvSpPr>
        <p:spPr>
          <a:xfrm>
            <a:off x="515938" y="1520825"/>
            <a:ext cx="11160125" cy="4464050"/>
          </a:xfrm>
          <a:prstGeom prst="rect">
            <a:avLst/>
          </a:prstGeom>
        </p:spPr>
        <p:txBody>
          <a:bodyPr/>
          <a:lstStyle>
            <a:lvl1pPr marL="457200" indent="-457200">
              <a:buAutoNum type="arabicPeriod"/>
              <a:defRPr b="1" baseline="0">
                <a:solidFill>
                  <a:schemeClr val="accent1"/>
                </a:solidFill>
              </a:defRPr>
            </a:lvl1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 dirty="0"/>
              <a:t>Thema </a:t>
            </a:r>
          </a:p>
          <a:p>
            <a:pPr lvl="0"/>
            <a:r>
              <a:rPr lang="de-DE" dirty="0"/>
              <a:t>Thema</a:t>
            </a:r>
          </a:p>
          <a:p>
            <a:pPr lvl="0"/>
            <a:r>
              <a:rPr lang="de-DE" dirty="0"/>
              <a:t>Thema</a:t>
            </a:r>
          </a:p>
          <a:p>
            <a:pPr lvl="0"/>
            <a:r>
              <a:rPr lang="de-DE" dirty="0"/>
              <a:t>…</a:t>
            </a:r>
          </a:p>
        </p:txBody>
      </p:sp>
      <p:sp>
        <p:nvSpPr>
          <p:cNvPr id="7" name="Textfeld 6"/>
          <p:cNvSpPr txBox="1"/>
          <p:nvPr userDrawn="1"/>
        </p:nvSpPr>
        <p:spPr>
          <a:xfrm>
            <a:off x="425320" y="824062"/>
            <a:ext cx="2935716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de-DE" sz="1800" b="1" dirty="0">
                <a:solidFill>
                  <a:schemeClr val="accent1"/>
                </a:solidFill>
              </a:rPr>
              <a:t>Agenda</a:t>
            </a:r>
            <a:endParaRPr lang="de-DE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05774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/3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>
          <a:xfrm>
            <a:off x="427450" y="6206878"/>
            <a:ext cx="4004507" cy="365125"/>
          </a:xfrm>
          <a:prstGeom prst="rect">
            <a:avLst/>
          </a:prstGeom>
        </p:spPr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>
          <a:xfrm>
            <a:off x="6112624" y="6206878"/>
            <a:ext cx="612058" cy="365125"/>
          </a:xfrm>
          <a:prstGeom prst="rect">
            <a:avLst/>
          </a:prstGeom>
        </p:spPr>
        <p:txBody>
          <a:bodyPr/>
          <a:lstStyle/>
          <a:p>
            <a:fld id="{AED194D4-7503-41F4-B385-2760DCAFFD6F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12"/>
          </p:nvPr>
        </p:nvSpPr>
        <p:spPr>
          <a:xfrm>
            <a:off x="515938" y="1520825"/>
            <a:ext cx="11160125" cy="4464050"/>
          </a:xfrm>
          <a:prstGeom prst="rect">
            <a:avLst/>
          </a:prstGeom>
        </p:spPr>
        <p:txBody>
          <a:bodyPr anchor="ctr"/>
          <a:lstStyle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427450" y="816200"/>
            <a:ext cx="8914258" cy="360362"/>
          </a:xfrm>
        </p:spPr>
        <p:txBody>
          <a:bodyPr>
            <a:noAutofit/>
          </a:bodyPr>
          <a:lstStyle>
            <a:lvl1pPr marL="0" indent="0">
              <a:buNone/>
              <a:defRPr sz="2200" b="1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sz="2200" b="1" dirty="0"/>
              <a:t>Formatvorlage des Untertitelmasters durch Klicken bearbeiten</a:t>
            </a:r>
            <a:endParaRPr lang="de-DE" dirty="0"/>
          </a:p>
        </p:txBody>
      </p:sp>
      <p:sp>
        <p:nvSpPr>
          <p:cNvPr id="16" name="Titel 1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HEADLINE IN GROSSBUCHSTABEN</a:t>
            </a:r>
          </a:p>
        </p:txBody>
      </p:sp>
    </p:spTree>
    <p:extLst>
      <p:ext uri="{BB962C8B-B14F-4D97-AF65-F5344CB8AC3E}">
        <p14:creationId xmlns:p14="http://schemas.microsoft.com/office/powerpoint/2010/main" val="42440678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1/3 Bild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>
          <a:xfrm>
            <a:off x="427450" y="6206878"/>
            <a:ext cx="4004507" cy="365125"/>
          </a:xfrm>
          <a:prstGeom prst="rect">
            <a:avLst/>
          </a:prstGeom>
        </p:spPr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>
          <a:xfrm>
            <a:off x="6112624" y="6206878"/>
            <a:ext cx="612058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0F4ADB08-2CF0-4935-A947-065ED9B34F1B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12"/>
          </p:nvPr>
        </p:nvSpPr>
        <p:spPr>
          <a:xfrm>
            <a:off x="515938" y="1520825"/>
            <a:ext cx="7378700" cy="4464050"/>
          </a:xfrm>
          <a:prstGeom prst="rect">
            <a:avLst/>
          </a:prstGeom>
        </p:spPr>
        <p:txBody>
          <a:bodyPr/>
          <a:lstStyle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13"/>
          </p:nvPr>
        </p:nvSpPr>
        <p:spPr>
          <a:xfrm>
            <a:off x="8081963" y="1520825"/>
            <a:ext cx="3594100" cy="4464050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427450" y="816200"/>
            <a:ext cx="8914258" cy="360362"/>
          </a:xfrm>
        </p:spPr>
        <p:txBody>
          <a:bodyPr>
            <a:noAutofit/>
          </a:bodyPr>
          <a:lstStyle>
            <a:lvl1pPr marL="0" indent="0">
              <a:buNone/>
              <a:defRPr sz="2200" b="1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sz="2200" b="1" dirty="0"/>
              <a:t>Formatvorlage des Untertitelmasters durch Klicken bearbeiten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HEADLINE IN GROSSBUCHSTABEN</a:t>
            </a:r>
          </a:p>
        </p:txBody>
      </p:sp>
    </p:spTree>
    <p:extLst>
      <p:ext uri="{BB962C8B-B14F-4D97-AF65-F5344CB8AC3E}">
        <p14:creationId xmlns:p14="http://schemas.microsoft.com/office/powerpoint/2010/main" val="3960799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2/3 Bild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>
          <a:xfrm>
            <a:off x="427450" y="6206878"/>
            <a:ext cx="4004507" cy="365125"/>
          </a:xfrm>
          <a:prstGeom prst="rect">
            <a:avLst/>
          </a:prstGeom>
        </p:spPr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>
          <a:xfrm>
            <a:off x="6112624" y="6206878"/>
            <a:ext cx="612058" cy="365125"/>
          </a:xfrm>
          <a:prstGeom prst="rect">
            <a:avLst/>
          </a:prstGeom>
        </p:spPr>
        <p:txBody>
          <a:bodyPr/>
          <a:lstStyle/>
          <a:p>
            <a:fld id="{AED194D4-7503-41F4-B385-2760DCAFFD6F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6" name="Bildplatzhalter 5"/>
          <p:cNvSpPr>
            <a:spLocks noGrp="1"/>
          </p:cNvSpPr>
          <p:nvPr>
            <p:ph type="pic" sz="quarter" idx="12"/>
          </p:nvPr>
        </p:nvSpPr>
        <p:spPr>
          <a:xfrm>
            <a:off x="4286251" y="1520825"/>
            <a:ext cx="7389812" cy="4464050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8" name="Inhaltsplatzhalter 7"/>
          <p:cNvSpPr>
            <a:spLocks noGrp="1"/>
          </p:cNvSpPr>
          <p:nvPr>
            <p:ph sz="quarter" idx="13"/>
          </p:nvPr>
        </p:nvSpPr>
        <p:spPr>
          <a:xfrm>
            <a:off x="515938" y="1520825"/>
            <a:ext cx="3584575" cy="4464050"/>
          </a:xfrm>
          <a:prstGeom prst="rect">
            <a:avLst/>
          </a:prstGeom>
        </p:spPr>
        <p:txBody>
          <a:bodyPr/>
          <a:lstStyle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HEADLINE IN GROSSBUCHSTABEN</a:t>
            </a:r>
          </a:p>
        </p:txBody>
      </p:sp>
      <p:sp>
        <p:nvSpPr>
          <p:cNvPr id="10" name="Textplatzhalt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427450" y="816200"/>
            <a:ext cx="8914258" cy="360362"/>
          </a:xfrm>
        </p:spPr>
        <p:txBody>
          <a:bodyPr>
            <a:noAutofit/>
          </a:bodyPr>
          <a:lstStyle>
            <a:lvl1pPr marL="0" indent="0">
              <a:buNone/>
              <a:defRPr sz="2200" b="1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sz="2200" b="1" dirty="0"/>
              <a:t>Formatvorlage des Untertitelmasters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594961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1/3 Bild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>
          <a:xfrm>
            <a:off x="427450" y="6206878"/>
            <a:ext cx="4004507" cy="365125"/>
          </a:xfrm>
          <a:prstGeom prst="rect">
            <a:avLst/>
          </a:prstGeom>
        </p:spPr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>
          <a:xfrm>
            <a:off x="6112624" y="6206878"/>
            <a:ext cx="612058" cy="365125"/>
          </a:xfrm>
          <a:prstGeom prst="rect">
            <a:avLst/>
          </a:prstGeom>
        </p:spPr>
        <p:txBody>
          <a:bodyPr/>
          <a:lstStyle/>
          <a:p>
            <a:fld id="{AED194D4-7503-41F4-B385-2760DCAFFD6F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12"/>
          </p:nvPr>
        </p:nvSpPr>
        <p:spPr>
          <a:xfrm>
            <a:off x="4297363" y="1520825"/>
            <a:ext cx="7378700" cy="4464050"/>
          </a:xfrm>
          <a:prstGeom prst="rect">
            <a:avLst/>
          </a:prstGeom>
        </p:spPr>
        <p:txBody>
          <a:bodyPr/>
          <a:lstStyle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13"/>
          </p:nvPr>
        </p:nvSpPr>
        <p:spPr>
          <a:xfrm>
            <a:off x="515938" y="1520825"/>
            <a:ext cx="3594100" cy="4464050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HEADLINE IN GROSSBUCHSTABEN</a:t>
            </a:r>
          </a:p>
        </p:txBody>
      </p:sp>
      <p:sp>
        <p:nvSpPr>
          <p:cNvPr id="10" name="Textplatzhalt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427450" y="816200"/>
            <a:ext cx="8914258" cy="360362"/>
          </a:xfrm>
        </p:spPr>
        <p:txBody>
          <a:bodyPr>
            <a:noAutofit/>
          </a:bodyPr>
          <a:lstStyle>
            <a:lvl1pPr marL="0" indent="0">
              <a:buNone/>
              <a:defRPr sz="2200" b="1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sz="2200" b="1" dirty="0"/>
              <a:t>Formatvorlage des Untertitelmasters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495602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3" Type="http://schemas.openxmlformats.org/officeDocument/2006/relationships/slideLayout" Target="../slideLayouts/slideLayout7.xml"/><Relationship Id="rId7" Type="http://schemas.openxmlformats.org/officeDocument/2006/relationships/slideLayout" Target="../slideLayouts/slideLayout11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9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8.xml"/><Relationship Id="rId9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71785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000" b="1" kern="1200" cap="all" baseline="0">
          <a:solidFill>
            <a:schemeClr val="tx1"/>
          </a:solidFill>
          <a:latin typeface="Titillium Web" panose="00000500000000000000" pitchFamily="2" charset="0"/>
          <a:ea typeface="+mj-ea"/>
          <a:cs typeface="+mj-cs"/>
        </a:defRPr>
      </a:lvl1pPr>
    </p:titleStyle>
    <p:bodyStyle>
      <a:lvl1pPr marL="176213" indent="-176213" algn="l" defTabSz="914400" rtl="0" eaLnBrk="1" latinLnBrk="0" hangingPunct="1">
        <a:lnSpc>
          <a:spcPct val="90000"/>
        </a:lnSpc>
        <a:spcBef>
          <a:spcPts val="1000"/>
        </a:spcBef>
        <a:buFont typeface="Titillium Web" panose="00000500000000000000" pitchFamily="2" charset="0"/>
        <a:buChar char="›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28650" indent="-171450" algn="l" defTabSz="914400" rtl="0" eaLnBrk="1" latinLnBrk="0" hangingPunct="1">
        <a:lnSpc>
          <a:spcPct val="90000"/>
        </a:lnSpc>
        <a:spcBef>
          <a:spcPts val="500"/>
        </a:spcBef>
        <a:buFont typeface="Titillium Web" panose="00000500000000000000" pitchFamily="2" charset="0"/>
        <a:buChar char="›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071563" indent="-157163" algn="l" defTabSz="914400" rtl="0" eaLnBrk="1" latinLnBrk="0" hangingPunct="1">
        <a:lnSpc>
          <a:spcPct val="90000"/>
        </a:lnSpc>
        <a:spcBef>
          <a:spcPts val="500"/>
        </a:spcBef>
        <a:buFont typeface="Titillium Web" panose="00000500000000000000" pitchFamily="2" charset="0"/>
        <a:buChar char="›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714500" indent="-342900" algn="l" defTabSz="914400" rtl="0" eaLnBrk="1" latinLnBrk="0" hangingPunct="1">
        <a:lnSpc>
          <a:spcPct val="90000"/>
        </a:lnSpc>
        <a:spcBef>
          <a:spcPts val="500"/>
        </a:spcBef>
        <a:buFont typeface="Titillium Web" panose="00000500000000000000" pitchFamily="2" charset="0"/>
        <a:buChar char="›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171700" indent="-342900" algn="l" defTabSz="914400" rtl="0" eaLnBrk="1" latinLnBrk="0" hangingPunct="1">
        <a:lnSpc>
          <a:spcPct val="90000"/>
        </a:lnSpc>
        <a:spcBef>
          <a:spcPts val="500"/>
        </a:spcBef>
        <a:buFont typeface="Titillium Web" panose="00000500000000000000" pitchFamily="2" charset="0"/>
        <a:buChar char="›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00">
          <p15:clr>
            <a:srgbClr val="F26B43"/>
          </p15:clr>
        </p15:guide>
        <p15:guide id="2" pos="325">
          <p15:clr>
            <a:srgbClr val="F26B43"/>
          </p15:clr>
        </p15:guide>
        <p15:guide id="3" pos="7355">
          <p15:clr>
            <a:srgbClr val="F26B43"/>
          </p15:clr>
        </p15:guide>
        <p15:guide id="4" orient="horz" pos="459">
          <p15:clr>
            <a:srgbClr val="F26B43"/>
          </p15:clr>
        </p15:guide>
        <p15:guide id="5" orient="horz" pos="686">
          <p15:clr>
            <a:srgbClr val="F26B43"/>
          </p15:clr>
        </p15:guide>
        <p15:guide id="6" orient="horz" pos="4065">
          <p15:clr>
            <a:srgbClr val="F26B43"/>
          </p15:clr>
        </p15:guide>
        <p15:guide id="7" orient="horz" pos="3770">
          <p15:clr>
            <a:srgbClr val="F26B43"/>
          </p15:clr>
        </p15:guide>
        <p15:guide id="8" orient="horz" pos="958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/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0739" y="419806"/>
            <a:ext cx="1715323" cy="459707"/>
          </a:xfrm>
          <a:prstGeom prst="rect">
            <a:avLst/>
          </a:prstGeom>
        </p:spPr>
      </p:pic>
      <p:sp>
        <p:nvSpPr>
          <p:cNvPr id="4" name="Titelplatzhalter 3"/>
          <p:cNvSpPr>
            <a:spLocks noGrp="1"/>
          </p:cNvSpPr>
          <p:nvPr>
            <p:ph type="title"/>
          </p:nvPr>
        </p:nvSpPr>
        <p:spPr>
          <a:xfrm>
            <a:off x="427450" y="449302"/>
            <a:ext cx="8914258" cy="3829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HEADLINE IN GROSSBUCHSTABEN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idx="1"/>
          </p:nvPr>
        </p:nvSpPr>
        <p:spPr>
          <a:xfrm>
            <a:off x="515938" y="1520825"/>
            <a:ext cx="11160124" cy="44640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pic>
        <p:nvPicPr>
          <p:cNvPr id="16" name="Grafik 15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0245" y="436184"/>
            <a:ext cx="1725818" cy="452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6676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03" r:id="rId2"/>
    <p:sldLayoutId id="2147483704" r:id="rId3"/>
    <p:sldLayoutId id="2147483707" r:id="rId4"/>
    <p:sldLayoutId id="2147483705" r:id="rId5"/>
    <p:sldLayoutId id="2147483706" r:id="rId6"/>
    <p:sldLayoutId id="2147483708" r:id="rId7"/>
    <p:sldLayoutId id="2147483710" r:id="rId8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000" b="1" kern="1200" cap="all" baseline="0">
          <a:solidFill>
            <a:schemeClr val="tx1"/>
          </a:solidFill>
          <a:latin typeface="Titillium Web" panose="00000500000000000000" pitchFamily="2" charset="0"/>
          <a:ea typeface="+mj-ea"/>
          <a:cs typeface="+mj-cs"/>
        </a:defRPr>
      </a:lvl1pPr>
    </p:titleStyle>
    <p:bodyStyle>
      <a:lvl1pPr marL="176213" indent="-176213" algn="l" defTabSz="914400" rtl="0" eaLnBrk="1" latinLnBrk="0" hangingPunct="1">
        <a:lnSpc>
          <a:spcPct val="90000"/>
        </a:lnSpc>
        <a:spcBef>
          <a:spcPts val="1000"/>
        </a:spcBef>
        <a:buFont typeface="Titillium Web" panose="00000500000000000000" pitchFamily="2" charset="0"/>
        <a:buChar char="›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28650" indent="-171450" algn="l" defTabSz="914400" rtl="0" eaLnBrk="1" latinLnBrk="0" hangingPunct="1">
        <a:lnSpc>
          <a:spcPct val="90000"/>
        </a:lnSpc>
        <a:spcBef>
          <a:spcPts val="500"/>
        </a:spcBef>
        <a:buFont typeface="Titillium Web" panose="00000500000000000000" pitchFamily="2" charset="0"/>
        <a:buChar char="›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071563" indent="-157163" algn="l" defTabSz="914400" rtl="0" eaLnBrk="1" latinLnBrk="0" hangingPunct="1">
        <a:lnSpc>
          <a:spcPct val="90000"/>
        </a:lnSpc>
        <a:spcBef>
          <a:spcPts val="500"/>
        </a:spcBef>
        <a:buFont typeface="Titillium Web" panose="00000500000000000000" pitchFamily="2" charset="0"/>
        <a:buChar char="›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714500" indent="-342900" algn="l" defTabSz="914400" rtl="0" eaLnBrk="1" latinLnBrk="0" hangingPunct="1">
        <a:lnSpc>
          <a:spcPct val="90000"/>
        </a:lnSpc>
        <a:spcBef>
          <a:spcPts val="500"/>
        </a:spcBef>
        <a:buFont typeface="Titillium Web" panose="00000500000000000000" pitchFamily="2" charset="0"/>
        <a:buChar char="›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171700" indent="-342900" algn="l" defTabSz="914400" rtl="0" eaLnBrk="1" latinLnBrk="0" hangingPunct="1">
        <a:lnSpc>
          <a:spcPct val="90000"/>
        </a:lnSpc>
        <a:spcBef>
          <a:spcPts val="500"/>
        </a:spcBef>
        <a:buFont typeface="Titillium Web" panose="00000500000000000000" pitchFamily="2" charset="0"/>
        <a:buChar char="›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00">
          <p15:clr>
            <a:srgbClr val="F26B43"/>
          </p15:clr>
        </p15:guide>
        <p15:guide id="2" pos="325">
          <p15:clr>
            <a:srgbClr val="F26B43"/>
          </p15:clr>
        </p15:guide>
        <p15:guide id="3" pos="7355">
          <p15:clr>
            <a:srgbClr val="F26B43"/>
          </p15:clr>
        </p15:guide>
        <p15:guide id="4" orient="horz" pos="459">
          <p15:clr>
            <a:srgbClr val="F26B43"/>
          </p15:clr>
        </p15:guide>
        <p15:guide id="5" orient="horz" pos="686">
          <p15:clr>
            <a:srgbClr val="F26B43"/>
          </p15:clr>
        </p15:guide>
        <p15:guide id="6" orient="horz" pos="4065">
          <p15:clr>
            <a:srgbClr val="F26B43"/>
          </p15:clr>
        </p15:guide>
        <p15:guide id="0" orient="horz" pos="3770" userDrawn="1">
          <p15:clr>
            <a:srgbClr val="F26B43"/>
          </p15:clr>
        </p15:guide>
        <p15:guide id="7" orient="horz" pos="958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0739" y="419806"/>
            <a:ext cx="1715323" cy="459707"/>
          </a:xfrm>
          <a:prstGeom prst="rect">
            <a:avLst/>
          </a:prstGeom>
        </p:spPr>
      </p:pic>
      <p:sp>
        <p:nvSpPr>
          <p:cNvPr id="7" name="Textfeld 6"/>
          <p:cNvSpPr txBox="1"/>
          <p:nvPr userDrawn="1"/>
        </p:nvSpPr>
        <p:spPr>
          <a:xfrm>
            <a:off x="8136643" y="6254394"/>
            <a:ext cx="36574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400" dirty="0">
                <a:solidFill>
                  <a:schemeClr val="bg1"/>
                </a:solidFill>
                <a:latin typeface="Titillium Web" panose="00000500000000000000" pitchFamily="2" charset="0"/>
              </a:rPr>
              <a:t>sogehtsoftware.de</a:t>
            </a:r>
            <a:endParaRPr lang="de-DE" sz="1400" b="1" dirty="0">
              <a:solidFill>
                <a:schemeClr val="bg1"/>
              </a:solidFill>
              <a:latin typeface="Titillium Web" panose="00000500000000000000" pitchFamily="2" charset="0"/>
            </a:endParaRPr>
          </a:p>
        </p:txBody>
      </p:sp>
      <p:sp>
        <p:nvSpPr>
          <p:cNvPr id="13" name="Titelplatzhalter 12"/>
          <p:cNvSpPr>
            <a:spLocks noGrp="1"/>
          </p:cNvSpPr>
          <p:nvPr>
            <p:ph type="title"/>
          </p:nvPr>
        </p:nvSpPr>
        <p:spPr>
          <a:xfrm>
            <a:off x="385914" y="3717925"/>
            <a:ext cx="10515600" cy="18274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HEADLINE</a:t>
            </a:r>
            <a:br>
              <a:rPr lang="de-DE" dirty="0"/>
            </a:br>
            <a:r>
              <a:rPr lang="de-DE" dirty="0"/>
              <a:t>IN</a:t>
            </a:r>
            <a:br>
              <a:rPr lang="de-DE" dirty="0"/>
            </a:br>
            <a:r>
              <a:rPr lang="de-DE" dirty="0" err="1"/>
              <a:t>Grossbuchstaben</a:t>
            </a:r>
            <a:endParaRPr lang="de-DE" dirty="0"/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3"/>
          </p:nvPr>
        </p:nvSpPr>
        <p:spPr>
          <a:xfrm>
            <a:off x="427450" y="620687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bg1"/>
                </a:solidFill>
              </a:defRPr>
            </a:lvl1pPr>
          </a:lstStyle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59552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b="1" kern="1200" cap="all" baseline="0">
          <a:solidFill>
            <a:schemeClr val="bg1"/>
          </a:solidFill>
          <a:latin typeface="Titillium Web" panose="00000500000000000000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00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7355" userDrawn="1">
          <p15:clr>
            <a:srgbClr val="F26B43"/>
          </p15:clr>
        </p15:guide>
        <p15:guide id="4" orient="horz" pos="459" userDrawn="1">
          <p15:clr>
            <a:srgbClr val="F26B43"/>
          </p15:clr>
        </p15:guide>
        <p15:guide id="5" orient="horz" pos="686" userDrawn="1">
          <p15:clr>
            <a:srgbClr val="F26B43"/>
          </p15:clr>
        </p15:guide>
        <p15:guide id="6" orient="horz" pos="4065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85914" y="3128645"/>
            <a:ext cx="10515600" cy="1827469"/>
          </a:xfrm>
        </p:spPr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ASP.NET Core</a:t>
            </a:r>
          </a:p>
        </p:txBody>
      </p:sp>
    </p:spTree>
    <p:extLst>
      <p:ext uri="{BB962C8B-B14F-4D97-AF65-F5344CB8AC3E}">
        <p14:creationId xmlns:p14="http://schemas.microsoft.com/office/powerpoint/2010/main" val="21057098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E8390E01-3CDF-4C06-B592-FC0ABF79E2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E9B579B3-1634-4125-AC2B-8E958094830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D194D4-7503-41F4-B385-2760DCAFFD6F}" type="slidenum">
              <a:rPr lang="de-DE" smtClean="0"/>
              <a:pPr/>
              <a:t>10</a:t>
            </a:fld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02EE9BCD-DFAF-460A-B16A-468C078DE23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HTML – wichtige Tags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425861F3-B990-41DB-840E-5154C6A99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HTML/CSS/JavaScript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951FF0F7-08B4-45EA-8070-EB79AB257C3A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de-DE" sz="9600" dirty="0"/>
              <a:t>DEMO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359725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E8390E01-3CDF-4C06-B592-FC0ABF79E2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E9B579B3-1634-4125-AC2B-8E958094830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D194D4-7503-41F4-B385-2760DCAFFD6F}" type="slidenum">
              <a:rPr lang="de-DE" smtClean="0"/>
              <a:pPr/>
              <a:t>11</a:t>
            </a:fld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02EE9BCD-DFAF-460A-B16A-468C078DE23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CSS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425861F3-B990-41DB-840E-5154C6A99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HTML/CSS/JavaScript</a:t>
            </a:r>
          </a:p>
        </p:txBody>
      </p:sp>
      <p:grpSp>
        <p:nvGrpSpPr>
          <p:cNvPr id="52" name="Gruppieren 51">
            <a:extLst>
              <a:ext uri="{FF2B5EF4-FFF2-40B4-BE49-F238E27FC236}">
                <a16:creationId xmlns:a16="http://schemas.microsoft.com/office/drawing/2014/main" id="{125D03A4-288F-4825-B1A9-DAC4385D1771}"/>
              </a:ext>
            </a:extLst>
          </p:cNvPr>
          <p:cNvGrpSpPr/>
          <p:nvPr/>
        </p:nvGrpSpPr>
        <p:grpSpPr>
          <a:xfrm>
            <a:off x="2513860" y="2101362"/>
            <a:ext cx="6595032" cy="2753403"/>
            <a:chOff x="2935891" y="2433729"/>
            <a:chExt cx="5546221" cy="2315528"/>
          </a:xfrm>
        </p:grpSpPr>
        <p:sp>
          <p:nvSpPr>
            <p:cNvPr id="17" name="Rechteck 16">
              <a:extLst>
                <a:ext uri="{FF2B5EF4-FFF2-40B4-BE49-F238E27FC236}">
                  <a16:creationId xmlns:a16="http://schemas.microsoft.com/office/drawing/2014/main" id="{ACFDA504-DFA3-4A9D-AF2E-38AA99E3D724}"/>
                </a:ext>
              </a:extLst>
            </p:cNvPr>
            <p:cNvSpPr/>
            <p:nvPr/>
          </p:nvSpPr>
          <p:spPr>
            <a:xfrm>
              <a:off x="2935891" y="2446353"/>
              <a:ext cx="1076770" cy="966466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Load</a:t>
              </a:r>
            </a:p>
            <a:p>
              <a:pPr algn="ctr"/>
              <a:r>
                <a:rPr lang="de-DE" dirty="0"/>
                <a:t>HTML</a:t>
              </a:r>
            </a:p>
          </p:txBody>
        </p:sp>
        <p:sp>
          <p:nvSpPr>
            <p:cNvPr id="18" name="Rechteck 17">
              <a:extLst>
                <a:ext uri="{FF2B5EF4-FFF2-40B4-BE49-F238E27FC236}">
                  <a16:creationId xmlns:a16="http://schemas.microsoft.com/office/drawing/2014/main" id="{9068EFD1-B370-4DEB-8A8C-B0BC3A19F6FF}"/>
                </a:ext>
              </a:extLst>
            </p:cNvPr>
            <p:cNvSpPr/>
            <p:nvPr/>
          </p:nvSpPr>
          <p:spPr>
            <a:xfrm>
              <a:off x="4425557" y="2433729"/>
              <a:ext cx="1076770" cy="966466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Parse</a:t>
              </a:r>
            </a:p>
            <a:p>
              <a:pPr algn="ctr"/>
              <a:r>
                <a:rPr lang="de-DE" dirty="0"/>
                <a:t>HTML</a:t>
              </a:r>
            </a:p>
          </p:txBody>
        </p:sp>
        <p:sp>
          <p:nvSpPr>
            <p:cNvPr id="19" name="Rechteck 18">
              <a:extLst>
                <a:ext uri="{FF2B5EF4-FFF2-40B4-BE49-F238E27FC236}">
                  <a16:creationId xmlns:a16="http://schemas.microsoft.com/office/drawing/2014/main" id="{846AEE62-0F97-4A63-AE95-72595D88DC11}"/>
                </a:ext>
              </a:extLst>
            </p:cNvPr>
            <p:cNvSpPr/>
            <p:nvPr/>
          </p:nvSpPr>
          <p:spPr>
            <a:xfrm>
              <a:off x="5803662" y="2446353"/>
              <a:ext cx="1362397" cy="96646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Create</a:t>
              </a:r>
            </a:p>
            <a:p>
              <a:pPr algn="ctr"/>
              <a:r>
                <a:rPr lang="de-DE" dirty="0"/>
                <a:t>DOM </a:t>
              </a:r>
              <a:r>
                <a:rPr lang="de-DE" dirty="0" err="1"/>
                <a:t>tree</a:t>
              </a:r>
              <a:endParaRPr lang="de-DE" dirty="0"/>
            </a:p>
          </p:txBody>
        </p:sp>
        <p:sp>
          <p:nvSpPr>
            <p:cNvPr id="20" name="Rechteck 19">
              <a:extLst>
                <a:ext uri="{FF2B5EF4-FFF2-40B4-BE49-F238E27FC236}">
                  <a16:creationId xmlns:a16="http://schemas.microsoft.com/office/drawing/2014/main" id="{CEFAA9BE-7AFD-4725-85DD-2C6150E14F03}"/>
                </a:ext>
              </a:extLst>
            </p:cNvPr>
            <p:cNvSpPr/>
            <p:nvPr/>
          </p:nvSpPr>
          <p:spPr>
            <a:xfrm>
              <a:off x="7510271" y="2446353"/>
              <a:ext cx="971841" cy="966466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67000"/>
                  </a:schemeClr>
                </a:gs>
                <a:gs pos="48000">
                  <a:schemeClr val="accent5">
                    <a:lumMod val="97000"/>
                    <a:lumOff val="300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Display</a:t>
              </a:r>
            </a:p>
          </p:txBody>
        </p:sp>
        <p:sp>
          <p:nvSpPr>
            <p:cNvPr id="21" name="Rechteck 20">
              <a:extLst>
                <a:ext uri="{FF2B5EF4-FFF2-40B4-BE49-F238E27FC236}">
                  <a16:creationId xmlns:a16="http://schemas.microsoft.com/office/drawing/2014/main" id="{A4FDC36B-1509-48AB-B933-D3EF43039BF1}"/>
                </a:ext>
              </a:extLst>
            </p:cNvPr>
            <p:cNvSpPr/>
            <p:nvPr/>
          </p:nvSpPr>
          <p:spPr>
            <a:xfrm>
              <a:off x="4425557" y="3782791"/>
              <a:ext cx="1076770" cy="966466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Load</a:t>
              </a:r>
            </a:p>
            <a:p>
              <a:pPr algn="ctr"/>
              <a:r>
                <a:rPr lang="de-DE" dirty="0"/>
                <a:t>CSS</a:t>
              </a:r>
            </a:p>
          </p:txBody>
        </p:sp>
        <p:sp>
          <p:nvSpPr>
            <p:cNvPr id="22" name="Rechteck 21">
              <a:extLst>
                <a:ext uri="{FF2B5EF4-FFF2-40B4-BE49-F238E27FC236}">
                  <a16:creationId xmlns:a16="http://schemas.microsoft.com/office/drawing/2014/main" id="{92D13570-95DB-423D-A6BD-B80CDB75C4C0}"/>
                </a:ext>
              </a:extLst>
            </p:cNvPr>
            <p:cNvSpPr/>
            <p:nvPr/>
          </p:nvSpPr>
          <p:spPr>
            <a:xfrm>
              <a:off x="5803662" y="3782791"/>
              <a:ext cx="841104" cy="966466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Parse</a:t>
              </a:r>
            </a:p>
            <a:p>
              <a:pPr algn="ctr"/>
              <a:r>
                <a:rPr lang="de-DE" dirty="0"/>
                <a:t>CSS</a:t>
              </a:r>
            </a:p>
          </p:txBody>
        </p:sp>
        <p:sp>
          <p:nvSpPr>
            <p:cNvPr id="25" name="Pfeil: nach rechts 24">
              <a:extLst>
                <a:ext uri="{FF2B5EF4-FFF2-40B4-BE49-F238E27FC236}">
                  <a16:creationId xmlns:a16="http://schemas.microsoft.com/office/drawing/2014/main" id="{47034593-33C5-4D93-8943-51E252FD203F}"/>
                </a:ext>
              </a:extLst>
            </p:cNvPr>
            <p:cNvSpPr/>
            <p:nvPr/>
          </p:nvSpPr>
          <p:spPr>
            <a:xfrm>
              <a:off x="3884475" y="2865225"/>
              <a:ext cx="632388" cy="13369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7" name="Pfeil: nach rechts 26">
              <a:extLst>
                <a:ext uri="{FF2B5EF4-FFF2-40B4-BE49-F238E27FC236}">
                  <a16:creationId xmlns:a16="http://schemas.microsoft.com/office/drawing/2014/main" id="{84E75789-6EFD-4647-9446-670D38B0ABD3}"/>
                </a:ext>
              </a:extLst>
            </p:cNvPr>
            <p:cNvSpPr/>
            <p:nvPr/>
          </p:nvSpPr>
          <p:spPr>
            <a:xfrm>
              <a:off x="5358239" y="2880415"/>
              <a:ext cx="632388" cy="13369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8" name="Pfeil: nach rechts 27">
              <a:extLst>
                <a:ext uri="{FF2B5EF4-FFF2-40B4-BE49-F238E27FC236}">
                  <a16:creationId xmlns:a16="http://schemas.microsoft.com/office/drawing/2014/main" id="{62B7DC29-C5D4-4305-8367-443F6B9197BB}"/>
                </a:ext>
              </a:extLst>
            </p:cNvPr>
            <p:cNvSpPr/>
            <p:nvPr/>
          </p:nvSpPr>
          <p:spPr>
            <a:xfrm>
              <a:off x="7007578" y="2880415"/>
              <a:ext cx="632388" cy="13369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0" name="Pfeil: nach unten 29">
              <a:extLst>
                <a:ext uri="{FF2B5EF4-FFF2-40B4-BE49-F238E27FC236}">
                  <a16:creationId xmlns:a16="http://schemas.microsoft.com/office/drawing/2014/main" id="{3585440F-F1C8-42A9-97FC-F4AE0E363DCD}"/>
                </a:ext>
              </a:extLst>
            </p:cNvPr>
            <p:cNvSpPr/>
            <p:nvPr/>
          </p:nvSpPr>
          <p:spPr>
            <a:xfrm>
              <a:off x="4896924" y="3330846"/>
              <a:ext cx="134035" cy="521294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2" name="Pfeil: nach rechts 31">
              <a:extLst>
                <a:ext uri="{FF2B5EF4-FFF2-40B4-BE49-F238E27FC236}">
                  <a16:creationId xmlns:a16="http://schemas.microsoft.com/office/drawing/2014/main" id="{1B64EA1E-59E4-4BAD-9E45-3455252DB9B1}"/>
                </a:ext>
              </a:extLst>
            </p:cNvPr>
            <p:cNvSpPr/>
            <p:nvPr/>
          </p:nvSpPr>
          <p:spPr>
            <a:xfrm>
              <a:off x="5336801" y="4222063"/>
              <a:ext cx="632388" cy="13369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39" name="Verbinder: gekrümmt 38">
              <a:extLst>
                <a:ext uri="{FF2B5EF4-FFF2-40B4-BE49-F238E27FC236}">
                  <a16:creationId xmlns:a16="http://schemas.microsoft.com/office/drawing/2014/main" id="{21FBD0C3-0EF3-4F33-B71E-9D3095C41323}"/>
                </a:ext>
              </a:extLst>
            </p:cNvPr>
            <p:cNvCxnSpPr>
              <a:cxnSpLocks/>
              <a:stCxn id="22" idx="3"/>
            </p:cNvCxnSpPr>
            <p:nvPr/>
          </p:nvCxnSpPr>
          <p:spPr>
            <a:xfrm flipV="1">
              <a:off x="6644766" y="3412819"/>
              <a:ext cx="344212" cy="853205"/>
            </a:xfrm>
            <a:prstGeom prst="curvedConnector2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feld 41">
              <a:extLst>
                <a:ext uri="{FF2B5EF4-FFF2-40B4-BE49-F238E27FC236}">
                  <a16:creationId xmlns:a16="http://schemas.microsoft.com/office/drawing/2014/main" id="{AF718F8E-74BC-434B-BE28-40DDEEEEC89E}"/>
                </a:ext>
              </a:extLst>
            </p:cNvPr>
            <p:cNvSpPr txBox="1"/>
            <p:nvPr/>
          </p:nvSpPr>
          <p:spPr>
            <a:xfrm>
              <a:off x="6976386" y="3630294"/>
              <a:ext cx="1128045" cy="923330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lang="de-DE" dirty="0">
                  <a:solidFill>
                    <a:schemeClr val="accent1"/>
                  </a:solidFill>
                </a:rPr>
                <a:t>Bindet Style an den DOM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820308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E8390E01-3CDF-4C06-B592-FC0ABF79E2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E9B579B3-1634-4125-AC2B-8E958094830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D194D4-7503-41F4-B385-2760DCAFFD6F}" type="slidenum">
              <a:rPr lang="de-DE" smtClean="0"/>
              <a:pPr/>
              <a:t>12</a:t>
            </a:fld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02EE9BCD-DFAF-460A-B16A-468C078DE23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CSS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425861F3-B990-41DB-840E-5154C6A99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HTML/CSS/JavaScript</a:t>
            </a:r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79A4B292-3A80-4888-A77B-C0F710F7C7DD}"/>
              </a:ext>
            </a:extLst>
          </p:cNvPr>
          <p:cNvGrpSpPr/>
          <p:nvPr/>
        </p:nvGrpSpPr>
        <p:grpSpPr>
          <a:xfrm>
            <a:off x="2636258" y="3007105"/>
            <a:ext cx="6208430" cy="1229139"/>
            <a:chOff x="2996743" y="2180628"/>
            <a:chExt cx="6208430" cy="1229139"/>
          </a:xfrm>
        </p:grpSpPr>
        <p:sp>
          <p:nvSpPr>
            <p:cNvPr id="45" name="Textfeld 44">
              <a:extLst>
                <a:ext uri="{FF2B5EF4-FFF2-40B4-BE49-F238E27FC236}">
                  <a16:creationId xmlns:a16="http://schemas.microsoft.com/office/drawing/2014/main" id="{894BB376-E882-4BD2-A074-D540608A9C29}"/>
                </a:ext>
              </a:extLst>
            </p:cNvPr>
            <p:cNvSpPr txBox="1"/>
            <p:nvPr/>
          </p:nvSpPr>
          <p:spPr>
            <a:xfrm>
              <a:off x="3262521" y="2824992"/>
              <a:ext cx="5942652" cy="58477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de-DE" sz="3200" dirty="0"/>
                <a:t>a  { </a:t>
              </a:r>
              <a:r>
                <a:rPr lang="de-DE" sz="3200" dirty="0">
                  <a:solidFill>
                    <a:schemeClr val="accent6"/>
                  </a:solidFill>
                </a:rPr>
                <a:t> background-color </a:t>
              </a:r>
              <a:r>
                <a:rPr lang="de-DE" sz="3200" dirty="0"/>
                <a:t>:</a:t>
              </a:r>
              <a:r>
                <a:rPr lang="de-DE" sz="3200" dirty="0">
                  <a:solidFill>
                    <a:schemeClr val="accent1"/>
                  </a:solidFill>
                </a:rPr>
                <a:t>  </a:t>
              </a:r>
              <a:r>
                <a:rPr lang="de-DE" sz="3200" dirty="0" err="1">
                  <a:solidFill>
                    <a:schemeClr val="accent4">
                      <a:lumMod val="75000"/>
                    </a:schemeClr>
                  </a:solidFill>
                </a:rPr>
                <a:t>yellow</a:t>
              </a:r>
              <a:r>
                <a:rPr lang="de-DE" sz="3200" dirty="0">
                  <a:solidFill>
                    <a:schemeClr val="accent1"/>
                  </a:solidFill>
                </a:rPr>
                <a:t> </a:t>
              </a:r>
              <a:r>
                <a:rPr lang="de-DE" sz="3200" dirty="0"/>
                <a:t>;</a:t>
              </a:r>
              <a:r>
                <a:rPr lang="de-DE" sz="3200" dirty="0">
                  <a:solidFill>
                    <a:schemeClr val="accent1"/>
                  </a:solidFill>
                </a:rPr>
                <a:t>  </a:t>
              </a:r>
              <a:r>
                <a:rPr lang="de-DE" sz="3200" dirty="0"/>
                <a:t>}</a:t>
              </a:r>
            </a:p>
          </p:txBody>
        </p:sp>
        <p:sp>
          <p:nvSpPr>
            <p:cNvPr id="46" name="Geschweifte Klammer links 45">
              <a:extLst>
                <a:ext uri="{FF2B5EF4-FFF2-40B4-BE49-F238E27FC236}">
                  <a16:creationId xmlns:a16="http://schemas.microsoft.com/office/drawing/2014/main" id="{3CD1FAAC-4F1A-4BF2-97CB-C2E7ABDFEB15}"/>
                </a:ext>
              </a:extLst>
            </p:cNvPr>
            <p:cNvSpPr/>
            <p:nvPr/>
          </p:nvSpPr>
          <p:spPr>
            <a:xfrm rot="5400000">
              <a:off x="3358963" y="2559583"/>
              <a:ext cx="237547" cy="401652"/>
            </a:xfrm>
            <a:prstGeom prst="leftBrace">
              <a:avLst>
                <a:gd name="adj1" fmla="val 8333"/>
                <a:gd name="adj2" fmla="val 50000"/>
              </a:avLst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7" name="Textfeld 46">
              <a:extLst>
                <a:ext uri="{FF2B5EF4-FFF2-40B4-BE49-F238E27FC236}">
                  <a16:creationId xmlns:a16="http://schemas.microsoft.com/office/drawing/2014/main" id="{1B96FB1F-C6C1-48F2-9E9A-10AAF7C58183}"/>
                </a:ext>
              </a:extLst>
            </p:cNvPr>
            <p:cNvSpPr txBox="1"/>
            <p:nvPr/>
          </p:nvSpPr>
          <p:spPr>
            <a:xfrm>
              <a:off x="2996743" y="2272303"/>
              <a:ext cx="990977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de-DE" dirty="0"/>
                <a:t>Selektor</a:t>
              </a:r>
            </a:p>
          </p:txBody>
        </p:sp>
        <p:sp>
          <p:nvSpPr>
            <p:cNvPr id="48" name="Geschweifte Klammer links 47">
              <a:extLst>
                <a:ext uri="{FF2B5EF4-FFF2-40B4-BE49-F238E27FC236}">
                  <a16:creationId xmlns:a16="http://schemas.microsoft.com/office/drawing/2014/main" id="{53456372-11C2-47A3-AE93-273D88FCE72C}"/>
                </a:ext>
              </a:extLst>
            </p:cNvPr>
            <p:cNvSpPr/>
            <p:nvPr/>
          </p:nvSpPr>
          <p:spPr>
            <a:xfrm rot="5400000">
              <a:off x="5429814" y="1260688"/>
              <a:ext cx="237544" cy="2999444"/>
            </a:xfrm>
            <a:prstGeom prst="leftBrace">
              <a:avLst>
                <a:gd name="adj1" fmla="val 8333"/>
                <a:gd name="adj2" fmla="val 51724"/>
              </a:avLst>
            </a:prstGeom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9" name="Textfeld 48">
              <a:extLst>
                <a:ext uri="{FF2B5EF4-FFF2-40B4-BE49-F238E27FC236}">
                  <a16:creationId xmlns:a16="http://schemas.microsoft.com/office/drawing/2014/main" id="{1BB11D72-3A8C-4BFE-8E07-82D00A3AE5A9}"/>
                </a:ext>
              </a:extLst>
            </p:cNvPr>
            <p:cNvSpPr txBox="1"/>
            <p:nvPr/>
          </p:nvSpPr>
          <p:spPr>
            <a:xfrm>
              <a:off x="4883981" y="2244307"/>
              <a:ext cx="1329210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de-DE" dirty="0"/>
                <a:t>Eigenschaft</a:t>
              </a:r>
            </a:p>
          </p:txBody>
        </p:sp>
        <p:sp>
          <p:nvSpPr>
            <p:cNvPr id="50" name="Geschweifte Klammer links 49">
              <a:extLst>
                <a:ext uri="{FF2B5EF4-FFF2-40B4-BE49-F238E27FC236}">
                  <a16:creationId xmlns:a16="http://schemas.microsoft.com/office/drawing/2014/main" id="{02A31F1B-552C-4578-B303-FDFB4C16AA03}"/>
                </a:ext>
              </a:extLst>
            </p:cNvPr>
            <p:cNvSpPr/>
            <p:nvPr/>
          </p:nvSpPr>
          <p:spPr>
            <a:xfrm rot="5400000">
              <a:off x="7864631" y="2109768"/>
              <a:ext cx="237544" cy="1301285"/>
            </a:xfrm>
            <a:prstGeom prst="leftBrace">
              <a:avLst>
                <a:gd name="adj1" fmla="val 8333"/>
                <a:gd name="adj2" fmla="val 51724"/>
              </a:avLst>
            </a:prstGeom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1" name="Textfeld 50">
              <a:extLst>
                <a:ext uri="{FF2B5EF4-FFF2-40B4-BE49-F238E27FC236}">
                  <a16:creationId xmlns:a16="http://schemas.microsoft.com/office/drawing/2014/main" id="{8F5E660C-A32E-45F4-BF4D-BB8C1909C853}"/>
                </a:ext>
              </a:extLst>
            </p:cNvPr>
            <p:cNvSpPr txBox="1"/>
            <p:nvPr/>
          </p:nvSpPr>
          <p:spPr>
            <a:xfrm>
              <a:off x="7649016" y="2180628"/>
              <a:ext cx="668773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de-DE" dirty="0"/>
                <a:t>Wert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297776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E8390E01-3CDF-4C06-B592-FC0ABF79E2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E9B579B3-1634-4125-AC2B-8E958094830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D194D4-7503-41F4-B385-2760DCAFFD6F}" type="slidenum">
              <a:rPr lang="de-DE" smtClean="0"/>
              <a:pPr/>
              <a:t>13</a:t>
            </a:fld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02EE9BCD-DFAF-460A-B16A-468C078DE23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CSS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425861F3-B990-41DB-840E-5154C6A99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HTML/CSS/JavaScript</a:t>
            </a:r>
          </a:p>
        </p:txBody>
      </p:sp>
      <p:pic>
        <p:nvPicPr>
          <p:cNvPr id="10" name="Inhaltsplatzhalter 9">
            <a:extLst>
              <a:ext uri="{FF2B5EF4-FFF2-40B4-BE49-F238E27FC236}">
                <a16:creationId xmlns:a16="http://schemas.microsoft.com/office/drawing/2014/main" id="{0D612B8C-861F-4992-B897-E74674F3731D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1720850"/>
            <a:ext cx="6096000" cy="4064000"/>
          </a:xfrm>
        </p:spPr>
      </p:pic>
    </p:spTree>
    <p:extLst>
      <p:ext uri="{BB962C8B-B14F-4D97-AF65-F5344CB8AC3E}">
        <p14:creationId xmlns:p14="http://schemas.microsoft.com/office/powerpoint/2010/main" val="4067075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E8390E01-3CDF-4C06-B592-FC0ABF79E2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E9B579B3-1634-4125-AC2B-8E958094830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D194D4-7503-41F4-B385-2760DCAFFD6F}" type="slidenum">
              <a:rPr lang="de-DE" smtClean="0"/>
              <a:pPr/>
              <a:t>14</a:t>
            </a:fld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02EE9BCD-DFAF-460A-B16A-468C078DE23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CSS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425861F3-B990-41DB-840E-5154C6A99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HTML/CSS/JavaScript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A0695F57-A8A2-4D5E-9490-8B2FB133DE04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de-DE" sz="9600" dirty="0"/>
              <a:t>DEMO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242565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E8390E01-3CDF-4C06-B592-FC0ABF79E2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E9B579B3-1634-4125-AC2B-8E958094830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D194D4-7503-41F4-B385-2760DCAFFD6F}" type="slidenum">
              <a:rPr lang="de-DE" smtClean="0"/>
              <a:pPr/>
              <a:t>15</a:t>
            </a:fld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02EE9BCD-DFAF-460A-B16A-468C078DE23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JavaScript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425861F3-B990-41DB-840E-5154C6A99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HTML/CSS/JavaScript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1CBEBBFB-7D07-424D-A6C8-EB9202C1B598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de-DE" dirty="0"/>
              <a:t>Änderungen am DOM</a:t>
            </a:r>
          </a:p>
          <a:p>
            <a:r>
              <a:rPr lang="de-DE" dirty="0"/>
              <a:t>Asynchrones Nachladen von Inhalten</a:t>
            </a:r>
          </a:p>
          <a:p>
            <a:r>
              <a:rPr lang="de-DE" dirty="0"/>
              <a:t>Vollwertiges Backend (Angular, </a:t>
            </a:r>
            <a:r>
              <a:rPr lang="de-DE" dirty="0" err="1"/>
              <a:t>React</a:t>
            </a:r>
            <a:r>
              <a:rPr lang="de-DE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277867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E8390E01-3CDF-4C06-B592-FC0ABF79E2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E9B579B3-1634-4125-AC2B-8E958094830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D194D4-7503-41F4-B385-2760DCAFFD6F}" type="slidenum">
              <a:rPr lang="de-DE" smtClean="0"/>
              <a:pPr/>
              <a:t>16</a:t>
            </a:fld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02EE9BCD-DFAF-460A-B16A-468C078DE23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JavaScript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425861F3-B990-41DB-840E-5154C6A99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HTML/CSS/JavaScript</a:t>
            </a:r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2EC35BE4-E601-4462-8338-A459AE619D0E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de-DE" sz="9600" dirty="0"/>
              <a:t>DEMO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346055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fik 15">
            <a:extLst>
              <a:ext uri="{FF2B5EF4-FFF2-40B4-BE49-F238E27FC236}">
                <a16:creationId xmlns:a16="http://schemas.microsoft.com/office/drawing/2014/main" id="{38A240DE-8FAA-45F9-8461-922D929080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6437" y="3519328"/>
            <a:ext cx="3576648" cy="1564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E8390E01-3CDF-4C06-B592-FC0ABF79E2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E9B579B3-1634-4125-AC2B-8E958094830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D194D4-7503-41F4-B385-2760DCAFFD6F}" type="slidenum">
              <a:rPr lang="de-DE" smtClean="0"/>
              <a:pPr/>
              <a:t>17</a:t>
            </a:fld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02EE9BCD-DFAF-460A-B16A-468C078DE23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Helferlein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425861F3-B990-41DB-840E-5154C6A99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/>
              <a:t>DevTools</a:t>
            </a:r>
            <a:endParaRPr lang="de-DE" dirty="0"/>
          </a:p>
        </p:txBody>
      </p:sp>
      <p:pic>
        <p:nvPicPr>
          <p:cNvPr id="10" name="Inhaltsplatzhalter 9">
            <a:extLst>
              <a:ext uri="{FF2B5EF4-FFF2-40B4-BE49-F238E27FC236}">
                <a16:creationId xmlns:a16="http://schemas.microsoft.com/office/drawing/2014/main" id="{7DCC65FE-AFF4-4699-8126-D94AB3BD5906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457" y="1302983"/>
            <a:ext cx="2143125" cy="2143125"/>
          </a:xfr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15AB39A3-428E-405F-A898-C48C5D2859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2342" y="4158168"/>
            <a:ext cx="2019300" cy="14573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190FE4FB-4C1F-4357-BA06-92C3243E857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579" y="2419427"/>
            <a:ext cx="3048000" cy="1257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711148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nhaltsplatzhalter 5" descr="Laptop">
            <a:extLst>
              <a:ext uri="{FF2B5EF4-FFF2-40B4-BE49-F238E27FC236}">
                <a16:creationId xmlns:a16="http://schemas.microsoft.com/office/drawing/2014/main" id="{A2A23E3E-5260-4EA8-9587-69741C0BEBFE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8254" y="2547064"/>
            <a:ext cx="914400" cy="914400"/>
          </a:xfrm>
        </p:spPr>
      </p:pic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b="0" dirty="0"/>
              <a:t>HTTP-Transaktionen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HTTP</a:t>
            </a:r>
          </a:p>
        </p:txBody>
      </p:sp>
      <p:pic>
        <p:nvPicPr>
          <p:cNvPr id="8" name="Grafik 7" descr="Fotokopierer">
            <a:extLst>
              <a:ext uri="{FF2B5EF4-FFF2-40B4-BE49-F238E27FC236}">
                <a16:creationId xmlns:a16="http://schemas.microsoft.com/office/drawing/2014/main" id="{D630C03D-2C08-4283-AA36-8903E97EED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341708" y="3355470"/>
            <a:ext cx="914400" cy="914400"/>
          </a:xfrm>
          <a:prstGeom prst="rect">
            <a:avLst/>
          </a:prstGeom>
        </p:spPr>
      </p:pic>
      <p:sp>
        <p:nvSpPr>
          <p:cNvPr id="9" name="Pfeil: nach rechts 8">
            <a:extLst>
              <a:ext uri="{FF2B5EF4-FFF2-40B4-BE49-F238E27FC236}">
                <a16:creationId xmlns:a16="http://schemas.microsoft.com/office/drawing/2014/main" id="{FE2B1806-25F2-4E82-9C50-12BC49CB9BD1}"/>
              </a:ext>
            </a:extLst>
          </p:cNvPr>
          <p:cNvSpPr/>
          <p:nvPr/>
        </p:nvSpPr>
        <p:spPr>
          <a:xfrm>
            <a:off x="2828658" y="2444436"/>
            <a:ext cx="5452217" cy="7516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TCP/IP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52710E60-8A03-4599-A5FB-6597169C16BF}"/>
              </a:ext>
            </a:extLst>
          </p:cNvPr>
          <p:cNvSpPr txBox="1"/>
          <p:nvPr/>
        </p:nvSpPr>
        <p:spPr>
          <a:xfrm>
            <a:off x="1147405" y="2290670"/>
            <a:ext cx="736099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accent1"/>
                </a:solidFill>
              </a:rPr>
              <a:t>Client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5A76135F-51E6-407B-902C-8851E01CABCC}"/>
              </a:ext>
            </a:extLst>
          </p:cNvPr>
          <p:cNvSpPr txBox="1"/>
          <p:nvPr/>
        </p:nvSpPr>
        <p:spPr>
          <a:xfrm>
            <a:off x="9398797" y="2915216"/>
            <a:ext cx="814647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accent1"/>
                </a:solidFill>
              </a:rPr>
              <a:t>Server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5E3C5704-1608-4170-AEE4-130EE698517B}"/>
              </a:ext>
            </a:extLst>
          </p:cNvPr>
          <p:cNvSpPr txBox="1"/>
          <p:nvPr/>
        </p:nvSpPr>
        <p:spPr>
          <a:xfrm>
            <a:off x="4756742" y="2244412"/>
            <a:ext cx="1274708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accent1"/>
                </a:solidFill>
              </a:rPr>
              <a:t>Connection</a:t>
            </a:r>
          </a:p>
        </p:txBody>
      </p:sp>
      <p:sp>
        <p:nvSpPr>
          <p:cNvPr id="13" name="Pfeil: nach links 12">
            <a:extLst>
              <a:ext uri="{FF2B5EF4-FFF2-40B4-BE49-F238E27FC236}">
                <a16:creationId xmlns:a16="http://schemas.microsoft.com/office/drawing/2014/main" id="{B45222CE-3323-4234-957C-E316E405DE75}"/>
              </a:ext>
            </a:extLst>
          </p:cNvPr>
          <p:cNvSpPr/>
          <p:nvPr/>
        </p:nvSpPr>
        <p:spPr>
          <a:xfrm>
            <a:off x="2667988" y="4050927"/>
            <a:ext cx="5452217" cy="736401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HTTP</a:t>
            </a:r>
          </a:p>
        </p:txBody>
      </p:sp>
      <p:sp>
        <p:nvSpPr>
          <p:cNvPr id="14" name="Pfeil: nach rechts 13">
            <a:extLst>
              <a:ext uri="{FF2B5EF4-FFF2-40B4-BE49-F238E27FC236}">
                <a16:creationId xmlns:a16="http://schemas.microsoft.com/office/drawing/2014/main" id="{01396B87-0CD3-498D-A68B-2AC885739D89}"/>
              </a:ext>
            </a:extLst>
          </p:cNvPr>
          <p:cNvSpPr/>
          <p:nvPr/>
        </p:nvSpPr>
        <p:spPr>
          <a:xfrm>
            <a:off x="2828656" y="3269888"/>
            <a:ext cx="5452217" cy="78103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HTTP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C3979DDC-5E0F-45E3-B7E4-C248AE5DEDF2}"/>
              </a:ext>
            </a:extLst>
          </p:cNvPr>
          <p:cNvSpPr txBox="1"/>
          <p:nvPr/>
        </p:nvSpPr>
        <p:spPr>
          <a:xfrm>
            <a:off x="4897004" y="3085222"/>
            <a:ext cx="994183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accent1"/>
                </a:solidFill>
              </a:rPr>
              <a:t>Request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A603474D-1091-4ED3-8A2F-2252FD23231A}"/>
              </a:ext>
            </a:extLst>
          </p:cNvPr>
          <p:cNvSpPr txBox="1"/>
          <p:nvPr/>
        </p:nvSpPr>
        <p:spPr>
          <a:xfrm>
            <a:off x="4822464" y="3861348"/>
            <a:ext cx="1143262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accent1"/>
                </a:solidFill>
              </a:rPr>
              <a:t>Response</a:t>
            </a:r>
          </a:p>
        </p:txBody>
      </p:sp>
      <p:sp>
        <p:nvSpPr>
          <p:cNvPr id="17" name="Pfeil: nach links und rechts 16">
            <a:extLst>
              <a:ext uri="{FF2B5EF4-FFF2-40B4-BE49-F238E27FC236}">
                <a16:creationId xmlns:a16="http://schemas.microsoft.com/office/drawing/2014/main" id="{44E83835-62CF-4912-9051-EEAF0E73DD21}"/>
              </a:ext>
            </a:extLst>
          </p:cNvPr>
          <p:cNvSpPr/>
          <p:nvPr/>
        </p:nvSpPr>
        <p:spPr>
          <a:xfrm>
            <a:off x="2667988" y="4831966"/>
            <a:ext cx="5452217" cy="74221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878F733A-4902-4926-9E0E-0167D45E7C3C}"/>
              </a:ext>
            </a:extLst>
          </p:cNvPr>
          <p:cNvSpPr txBox="1"/>
          <p:nvPr/>
        </p:nvSpPr>
        <p:spPr>
          <a:xfrm>
            <a:off x="5039671" y="4637474"/>
            <a:ext cx="708848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accent1"/>
                </a:solidFill>
              </a:rPr>
              <a:t>Close</a:t>
            </a:r>
          </a:p>
        </p:txBody>
      </p:sp>
      <p:pic>
        <p:nvPicPr>
          <p:cNvPr id="20" name="Grafik 19" descr="Smartphone">
            <a:extLst>
              <a:ext uri="{FF2B5EF4-FFF2-40B4-BE49-F238E27FC236}">
                <a16:creationId xmlns:a16="http://schemas.microsoft.com/office/drawing/2014/main" id="{FE23E67B-4849-4B89-9FDE-B69933FBDF6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49654" y="3454554"/>
            <a:ext cx="923000" cy="923000"/>
          </a:xfrm>
          <a:prstGeom prst="rect">
            <a:avLst/>
          </a:prstGeom>
        </p:spPr>
      </p:pic>
      <p:pic>
        <p:nvPicPr>
          <p:cNvPr id="22" name="Grafik 21" descr="Tablet">
            <a:extLst>
              <a:ext uri="{FF2B5EF4-FFF2-40B4-BE49-F238E27FC236}">
                <a16:creationId xmlns:a16="http://schemas.microsoft.com/office/drawing/2014/main" id="{50EE0738-177C-4917-8AA5-3A6086D337F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58254" y="4280071"/>
            <a:ext cx="923000" cy="92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924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/>
      <p:bldP spid="13" grpId="0" animBg="1"/>
      <p:bldP spid="14" grpId="0" animBg="1"/>
      <p:bldP spid="15" grpId="0"/>
      <p:bldP spid="16" grpId="0"/>
      <p:bldP spid="17" grpId="0" animBg="1"/>
      <p:bldP spid="1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b="0" dirty="0"/>
              <a:t>HTTP-Request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HTTP</a:t>
            </a:r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EB7C61A6-9C5C-409A-91AF-C09BC14DEDEE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427450" y="2268699"/>
            <a:ext cx="11066250" cy="2696698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6635C2FB-DF07-4234-8369-ECD557FB8277}"/>
              </a:ext>
            </a:extLst>
          </p:cNvPr>
          <p:cNvSpPr/>
          <p:nvPr/>
        </p:nvSpPr>
        <p:spPr>
          <a:xfrm>
            <a:off x="977774" y="2525917"/>
            <a:ext cx="1213165" cy="253497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BB36EABC-B205-42BD-AA23-A11560FDF7A2}"/>
              </a:ext>
            </a:extLst>
          </p:cNvPr>
          <p:cNvCxnSpPr/>
          <p:nvPr/>
        </p:nvCxnSpPr>
        <p:spPr>
          <a:xfrm flipV="1">
            <a:off x="1584356" y="1973655"/>
            <a:ext cx="0" cy="55226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>
            <a:extLst>
              <a:ext uri="{FF2B5EF4-FFF2-40B4-BE49-F238E27FC236}">
                <a16:creationId xmlns:a16="http://schemas.microsoft.com/office/drawing/2014/main" id="{71D2867F-3E38-4A80-A3FC-A38912835982}"/>
              </a:ext>
            </a:extLst>
          </p:cNvPr>
          <p:cNvSpPr txBox="1"/>
          <p:nvPr/>
        </p:nvSpPr>
        <p:spPr>
          <a:xfrm>
            <a:off x="1266801" y="1605865"/>
            <a:ext cx="635110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Pfad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3004FBE9-4717-46E7-A003-C405FE0E01BA}"/>
              </a:ext>
            </a:extLst>
          </p:cNvPr>
          <p:cNvSpPr/>
          <p:nvPr/>
        </p:nvSpPr>
        <p:spPr>
          <a:xfrm>
            <a:off x="2219466" y="2525917"/>
            <a:ext cx="924137" cy="253497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A39133B7-DA7C-4380-A9A4-1DEFE52E8F82}"/>
              </a:ext>
            </a:extLst>
          </p:cNvPr>
          <p:cNvCxnSpPr>
            <a:cxnSpLocks/>
          </p:cNvCxnSpPr>
          <p:nvPr/>
        </p:nvCxnSpPr>
        <p:spPr>
          <a:xfrm flipV="1">
            <a:off x="2626871" y="1976065"/>
            <a:ext cx="0" cy="55226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feld 16">
            <a:extLst>
              <a:ext uri="{FF2B5EF4-FFF2-40B4-BE49-F238E27FC236}">
                <a16:creationId xmlns:a16="http://schemas.microsoft.com/office/drawing/2014/main" id="{8EA142BF-F5A1-4F7B-A440-F9C7654BED40}"/>
              </a:ext>
            </a:extLst>
          </p:cNvPr>
          <p:cNvSpPr txBox="1"/>
          <p:nvPr/>
        </p:nvSpPr>
        <p:spPr>
          <a:xfrm>
            <a:off x="2162269" y="1325140"/>
            <a:ext cx="1038529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HTTP Version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C439C754-F37E-4F9C-993E-3175A033DC10}"/>
              </a:ext>
            </a:extLst>
          </p:cNvPr>
          <p:cNvSpPr/>
          <p:nvPr/>
        </p:nvSpPr>
        <p:spPr>
          <a:xfrm>
            <a:off x="541842" y="2527777"/>
            <a:ext cx="444405" cy="253497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044A7DB8-985F-442E-87AB-49B7F035D6D2}"/>
              </a:ext>
            </a:extLst>
          </p:cNvPr>
          <p:cNvCxnSpPr>
            <a:cxnSpLocks/>
          </p:cNvCxnSpPr>
          <p:nvPr/>
        </p:nvCxnSpPr>
        <p:spPr>
          <a:xfrm flipV="1">
            <a:off x="793980" y="1992568"/>
            <a:ext cx="0" cy="55226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feld 21">
            <a:extLst>
              <a:ext uri="{FF2B5EF4-FFF2-40B4-BE49-F238E27FC236}">
                <a16:creationId xmlns:a16="http://schemas.microsoft.com/office/drawing/2014/main" id="{6E928CE7-CE44-4070-B89D-0A15ACCB2ACF}"/>
              </a:ext>
            </a:extLst>
          </p:cNvPr>
          <p:cNvSpPr txBox="1"/>
          <p:nvPr/>
        </p:nvSpPr>
        <p:spPr>
          <a:xfrm>
            <a:off x="250465" y="1325140"/>
            <a:ext cx="1197307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HTTP Methode</a:t>
            </a:r>
          </a:p>
        </p:txBody>
      </p:sp>
    </p:spTree>
    <p:extLst>
      <p:ext uri="{BB962C8B-B14F-4D97-AF65-F5344CB8AC3E}">
        <p14:creationId xmlns:p14="http://schemas.microsoft.com/office/powerpoint/2010/main" val="2238744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3" grpId="0"/>
      <p:bldP spid="13" grpId="1"/>
      <p:bldP spid="15" grpId="0" animBg="1"/>
      <p:bldP spid="17" grpId="0"/>
      <p:bldP spid="20" grpId="0" animBg="1"/>
      <p:bldP spid="20" grpId="1" animBg="1"/>
      <p:bldP spid="22" grpId="0"/>
      <p:bldP spid="22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b="0" dirty="0"/>
              <a:t>HTTP-Response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HTTP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0D2FDAC4-0B90-4B6D-9C65-B2B75BC78A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450" y="2097863"/>
            <a:ext cx="10303766" cy="4304104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80E742A0-524E-443F-8A9F-27AF32164CB1}"/>
              </a:ext>
            </a:extLst>
          </p:cNvPr>
          <p:cNvSpPr/>
          <p:nvPr/>
        </p:nvSpPr>
        <p:spPr>
          <a:xfrm>
            <a:off x="1435510" y="2349910"/>
            <a:ext cx="678425" cy="245806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3A3ED65D-1D6E-45EC-8B28-A808899E1A4C}"/>
              </a:ext>
            </a:extLst>
          </p:cNvPr>
          <p:cNvCxnSpPr/>
          <p:nvPr/>
        </p:nvCxnSpPr>
        <p:spPr>
          <a:xfrm flipV="1">
            <a:off x="1774722" y="1927123"/>
            <a:ext cx="0" cy="42278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>
            <a:extLst>
              <a:ext uri="{FF2B5EF4-FFF2-40B4-BE49-F238E27FC236}">
                <a16:creationId xmlns:a16="http://schemas.microsoft.com/office/drawing/2014/main" id="{D504D4E9-1583-49EB-B724-49B799E87851}"/>
              </a:ext>
            </a:extLst>
          </p:cNvPr>
          <p:cNvSpPr txBox="1"/>
          <p:nvPr/>
        </p:nvSpPr>
        <p:spPr>
          <a:xfrm>
            <a:off x="1134963" y="1496651"/>
            <a:ext cx="1279517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Statuscode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76560769-D531-4FD7-851F-0BD05578A116}"/>
              </a:ext>
            </a:extLst>
          </p:cNvPr>
          <p:cNvSpPr/>
          <p:nvPr/>
        </p:nvSpPr>
        <p:spPr>
          <a:xfrm>
            <a:off x="560439" y="4847303"/>
            <a:ext cx="2969342" cy="1032387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C64EA5E0-164E-4E04-A6E0-0FD082879B41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3529781" y="5363497"/>
            <a:ext cx="1297858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feld 15">
            <a:extLst>
              <a:ext uri="{FF2B5EF4-FFF2-40B4-BE49-F238E27FC236}">
                <a16:creationId xmlns:a16="http://schemas.microsoft.com/office/drawing/2014/main" id="{1602D7F2-9A03-40C5-9877-235F6DB9D65A}"/>
              </a:ext>
            </a:extLst>
          </p:cNvPr>
          <p:cNvSpPr txBox="1"/>
          <p:nvPr/>
        </p:nvSpPr>
        <p:spPr>
          <a:xfrm>
            <a:off x="4984955" y="5178830"/>
            <a:ext cx="683200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Body</a:t>
            </a:r>
          </a:p>
        </p:txBody>
      </p:sp>
    </p:spTree>
    <p:extLst>
      <p:ext uri="{BB962C8B-B14F-4D97-AF65-F5344CB8AC3E}">
        <p14:creationId xmlns:p14="http://schemas.microsoft.com/office/powerpoint/2010/main" val="2035620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11" grpId="0"/>
      <p:bldP spid="11" grpId="1"/>
      <p:bldP spid="12" grpId="0" animBg="1"/>
      <p:bldP spid="1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de-DE" dirty="0"/>
              <a:t>Datenquelle -&gt; Auslieferung statischer oder dynamischer Inhalte</a:t>
            </a:r>
          </a:p>
          <a:p>
            <a:r>
              <a:rPr lang="de-DE" dirty="0"/>
              <a:t>Zugriffsbeschränkung -&gt; HTTP-Authentifizierung </a:t>
            </a:r>
          </a:p>
          <a:p>
            <a:r>
              <a:rPr lang="de-DE" dirty="0"/>
              <a:t>Sicherheit -&gt; Verschlüsselung über HTTPS</a:t>
            </a:r>
          </a:p>
          <a:p>
            <a:r>
              <a:rPr lang="de-DE" dirty="0"/>
              <a:t>Fehler -&gt; Statuscode</a:t>
            </a:r>
          </a:p>
          <a:p>
            <a:r>
              <a:rPr lang="de-DE" dirty="0"/>
              <a:t>Caching -&gt; HTTP-Caching</a:t>
            </a:r>
          </a:p>
          <a:p>
            <a:r>
              <a:rPr lang="de-DE" dirty="0"/>
              <a:t>Protokollierung -&gt; Logfile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b="0" dirty="0"/>
              <a:t>Webserver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HTTP</a:t>
            </a:r>
          </a:p>
        </p:txBody>
      </p:sp>
    </p:spTree>
    <p:extLst>
      <p:ext uri="{BB962C8B-B14F-4D97-AF65-F5344CB8AC3E}">
        <p14:creationId xmlns:p14="http://schemas.microsoft.com/office/powerpoint/2010/main" val="24247851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/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de-DE" sz="9600" dirty="0"/>
              <a:t>DEMO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b="0" dirty="0"/>
              <a:t>Beispiel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HTTP</a:t>
            </a:r>
          </a:p>
        </p:txBody>
      </p:sp>
    </p:spTree>
    <p:extLst>
      <p:ext uri="{BB962C8B-B14F-4D97-AF65-F5344CB8AC3E}">
        <p14:creationId xmlns:p14="http://schemas.microsoft.com/office/powerpoint/2010/main" val="8867897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E8390E01-3CDF-4C06-B592-FC0ABF79E2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E9B579B3-1634-4125-AC2B-8E958094830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D194D4-7503-41F4-B385-2760DCAFFD6F}" type="slidenum">
              <a:rPr lang="de-DE" smtClean="0"/>
              <a:pPr/>
              <a:t>7</a:t>
            </a:fld>
            <a:endParaRPr lang="de-DE" dirty="0"/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5807BA9A-1DEB-4C98-8C75-164706E45F93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9703" y="1459695"/>
            <a:ext cx="7219869" cy="4464050"/>
          </a:xfrm>
        </p:spPr>
      </p:pic>
      <p:sp>
        <p:nvSpPr>
          <p:cNvPr id="5" name="Textplatzhalter 4">
            <a:extLst>
              <a:ext uri="{FF2B5EF4-FFF2-40B4-BE49-F238E27FC236}">
                <a16:creationId xmlns:a16="http://schemas.microsoft.com/office/drawing/2014/main" id="{02EE9BCD-DFAF-460A-B16A-468C078DE23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Übersicht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425861F3-B990-41DB-840E-5154C6A99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HTML/CSS/JavaScript</a:t>
            </a:r>
          </a:p>
        </p:txBody>
      </p:sp>
    </p:spTree>
    <p:extLst>
      <p:ext uri="{BB962C8B-B14F-4D97-AF65-F5344CB8AC3E}">
        <p14:creationId xmlns:p14="http://schemas.microsoft.com/office/powerpoint/2010/main" val="9831986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E8390E01-3CDF-4C06-B592-FC0ABF79E2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E9B579B3-1634-4125-AC2B-8E958094830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D194D4-7503-41F4-B385-2760DCAFFD6F}" type="slidenum">
              <a:rPr lang="de-DE" smtClean="0"/>
              <a:pPr/>
              <a:t>8</a:t>
            </a:fld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02EE9BCD-DFAF-460A-B16A-468C078DE23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HTML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425861F3-B990-41DB-840E-5154C6A99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HTML/CSS/JavaScript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D346A2DA-AA88-4ECD-8C79-2E0C011D5EA8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A52A2A"/>
                </a:solidFill>
                <a:latin typeface="Consolas" panose="020B0609020204030204" pitchFamily="49" charset="0"/>
              </a:rPr>
              <a:t>!DOCTYPE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 html</a:t>
            </a:r>
            <a:r>
              <a:rPr lang="en-US" dirty="0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br>
              <a:rPr lang="en-US" dirty="0"/>
            </a:br>
            <a:r>
              <a:rPr lang="en-US" dirty="0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A52A2A"/>
                </a:solidFill>
                <a:latin typeface="Consolas" panose="020B0609020204030204" pitchFamily="49" charset="0"/>
              </a:rPr>
              <a:t>html</a:t>
            </a:r>
            <a:r>
              <a:rPr lang="en-US" dirty="0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br>
              <a:rPr lang="en-US" dirty="0"/>
            </a:br>
            <a:r>
              <a:rPr lang="en-US" dirty="0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A52A2A"/>
                </a:solidFill>
                <a:latin typeface="Consolas" panose="020B0609020204030204" pitchFamily="49" charset="0"/>
              </a:rPr>
              <a:t>head</a:t>
            </a:r>
            <a:r>
              <a:rPr lang="en-US" dirty="0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br>
              <a:rPr lang="en-US" dirty="0"/>
            </a:br>
            <a:r>
              <a:rPr lang="en-US" dirty="0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A52A2A"/>
                </a:solidFill>
                <a:latin typeface="Consolas" panose="020B0609020204030204" pitchFamily="49" charset="0"/>
              </a:rPr>
              <a:t>title</a:t>
            </a:r>
            <a:r>
              <a:rPr lang="en-US" dirty="0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Page Title</a:t>
            </a:r>
            <a:r>
              <a:rPr lang="en-US" dirty="0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A52A2A"/>
                </a:solidFill>
                <a:latin typeface="Consolas" panose="020B0609020204030204" pitchFamily="49" charset="0"/>
              </a:rPr>
              <a:t>/title</a:t>
            </a:r>
            <a:r>
              <a:rPr lang="en-US" dirty="0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br>
              <a:rPr lang="en-US" dirty="0"/>
            </a:br>
            <a:r>
              <a:rPr lang="en-US" dirty="0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A52A2A"/>
                </a:solidFill>
                <a:latin typeface="Consolas" panose="020B0609020204030204" pitchFamily="49" charset="0"/>
              </a:rPr>
              <a:t>/head</a:t>
            </a:r>
            <a:r>
              <a:rPr lang="en-US" dirty="0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br>
              <a:rPr lang="en-US" dirty="0"/>
            </a:br>
            <a:r>
              <a:rPr lang="en-US" dirty="0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A52A2A"/>
                </a:solidFill>
                <a:latin typeface="Consolas" panose="020B0609020204030204" pitchFamily="49" charset="0"/>
              </a:rPr>
              <a:t>body</a:t>
            </a:r>
            <a:r>
              <a:rPr lang="en-US" dirty="0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br>
              <a:rPr lang="en-US" dirty="0"/>
            </a:br>
            <a:br>
              <a:rPr lang="en-US" dirty="0"/>
            </a:br>
            <a:r>
              <a:rPr lang="en-US" dirty="0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A52A2A"/>
                </a:solidFill>
                <a:latin typeface="Consolas" panose="020B0609020204030204" pitchFamily="49" charset="0"/>
              </a:rPr>
              <a:t>h1</a:t>
            </a:r>
            <a:r>
              <a:rPr lang="en-US" dirty="0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This is a Heading</a:t>
            </a:r>
            <a:r>
              <a:rPr lang="en-US" dirty="0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A52A2A"/>
                </a:solidFill>
                <a:latin typeface="Consolas" panose="020B0609020204030204" pitchFamily="49" charset="0"/>
              </a:rPr>
              <a:t>/h1</a:t>
            </a:r>
            <a:r>
              <a:rPr lang="en-US" dirty="0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br>
              <a:rPr lang="en-US" dirty="0"/>
            </a:br>
            <a:r>
              <a:rPr lang="en-US" dirty="0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A52A2A"/>
                </a:solidFill>
                <a:latin typeface="Consolas" panose="020B0609020204030204" pitchFamily="49" charset="0"/>
              </a:rPr>
              <a:t>p</a:t>
            </a:r>
            <a:r>
              <a:rPr lang="en-US" dirty="0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This is a paragraph.</a:t>
            </a:r>
            <a:r>
              <a:rPr lang="en-US" dirty="0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A52A2A"/>
                </a:solidFill>
                <a:latin typeface="Consolas" panose="020B0609020204030204" pitchFamily="49" charset="0"/>
              </a:rPr>
              <a:t>/p</a:t>
            </a:r>
            <a:r>
              <a:rPr lang="en-US" dirty="0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br>
              <a:rPr lang="en-US" dirty="0"/>
            </a:br>
            <a:br>
              <a:rPr lang="en-US" dirty="0"/>
            </a:br>
            <a:r>
              <a:rPr lang="en-US" dirty="0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A52A2A"/>
                </a:solidFill>
                <a:latin typeface="Consolas" panose="020B0609020204030204" pitchFamily="49" charset="0"/>
              </a:rPr>
              <a:t>/body</a:t>
            </a:r>
            <a:r>
              <a:rPr lang="en-US" dirty="0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br>
              <a:rPr lang="en-US" dirty="0"/>
            </a:br>
            <a:r>
              <a:rPr lang="en-US" dirty="0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A52A2A"/>
                </a:solidFill>
                <a:latin typeface="Consolas" panose="020B0609020204030204" pitchFamily="49" charset="0"/>
              </a:rPr>
              <a:t>/html</a:t>
            </a:r>
            <a:r>
              <a:rPr lang="en-US" dirty="0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606845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E8390E01-3CDF-4C06-B592-FC0ABF79E2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E9B579B3-1634-4125-AC2B-8E958094830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D194D4-7503-41F4-B385-2760DCAFFD6F}" type="slidenum">
              <a:rPr lang="de-DE" smtClean="0"/>
              <a:pPr/>
              <a:t>9</a:t>
            </a:fld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02EE9BCD-DFAF-460A-B16A-468C078DE23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HTML – wichtige Tags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425861F3-B990-41DB-840E-5154C6A99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HTML/CSS/JavaScript</a:t>
            </a:r>
          </a:p>
        </p:txBody>
      </p:sp>
      <p:sp>
        <p:nvSpPr>
          <p:cNvPr id="9" name="Inhaltsplatzhalter 3">
            <a:extLst>
              <a:ext uri="{FF2B5EF4-FFF2-40B4-BE49-F238E27FC236}">
                <a16:creationId xmlns:a16="http://schemas.microsoft.com/office/drawing/2014/main" id="{BDBC25C3-5C23-4CA4-B893-A8CBB3334D02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de-DE" sz="1400" dirty="0"/>
              <a:t>Bereiche (HTML5)</a:t>
            </a:r>
          </a:p>
          <a:p>
            <a:pPr lvl="1"/>
            <a:r>
              <a:rPr lang="de-DE" sz="1200" dirty="0"/>
              <a:t>&lt;</a:t>
            </a:r>
            <a:r>
              <a:rPr lang="de-DE" sz="1200" dirty="0" err="1"/>
              <a:t>header</a:t>
            </a:r>
            <a:r>
              <a:rPr lang="de-DE" sz="1200" dirty="0"/>
              <a:t>&gt;</a:t>
            </a:r>
          </a:p>
          <a:p>
            <a:pPr lvl="1"/>
            <a:r>
              <a:rPr lang="de-DE" sz="1200" dirty="0"/>
              <a:t>&lt;</a:t>
            </a:r>
            <a:r>
              <a:rPr lang="de-DE" sz="1200" dirty="0" err="1"/>
              <a:t>nav</a:t>
            </a:r>
            <a:r>
              <a:rPr lang="de-DE" sz="1200" dirty="0"/>
              <a:t>&gt;</a:t>
            </a:r>
          </a:p>
          <a:p>
            <a:pPr lvl="1"/>
            <a:r>
              <a:rPr lang="de-DE" sz="1200" dirty="0"/>
              <a:t>&lt;</a:t>
            </a:r>
            <a:r>
              <a:rPr lang="de-DE" sz="1200" dirty="0" err="1"/>
              <a:t>section</a:t>
            </a:r>
            <a:r>
              <a:rPr lang="de-DE" sz="1200" dirty="0"/>
              <a:t>&gt;</a:t>
            </a:r>
          </a:p>
          <a:p>
            <a:pPr lvl="1"/>
            <a:r>
              <a:rPr lang="de-DE" sz="1200" dirty="0"/>
              <a:t>&lt;</a:t>
            </a:r>
            <a:r>
              <a:rPr lang="de-DE" sz="1200" dirty="0" err="1"/>
              <a:t>article</a:t>
            </a:r>
            <a:r>
              <a:rPr lang="de-DE" sz="1200" dirty="0"/>
              <a:t>&gt;</a:t>
            </a:r>
          </a:p>
          <a:p>
            <a:pPr lvl="1"/>
            <a:r>
              <a:rPr lang="de-DE" sz="1200" dirty="0"/>
              <a:t>&lt;</a:t>
            </a:r>
            <a:r>
              <a:rPr lang="de-DE" sz="1200" dirty="0" err="1"/>
              <a:t>aside</a:t>
            </a:r>
            <a:r>
              <a:rPr lang="de-DE" sz="1200" dirty="0"/>
              <a:t>&gt;</a:t>
            </a:r>
          </a:p>
          <a:p>
            <a:pPr lvl="1"/>
            <a:r>
              <a:rPr lang="de-DE" sz="1200" dirty="0"/>
              <a:t>&lt;</a:t>
            </a:r>
            <a:r>
              <a:rPr lang="de-DE" sz="1200" dirty="0" err="1"/>
              <a:t>footer</a:t>
            </a:r>
            <a:r>
              <a:rPr lang="de-DE" sz="1200" dirty="0"/>
              <a:t>&gt;</a:t>
            </a:r>
          </a:p>
          <a:p>
            <a:r>
              <a:rPr lang="de-DE" sz="1400" dirty="0"/>
              <a:t>Textstruktur</a:t>
            </a:r>
          </a:p>
          <a:p>
            <a:pPr lvl="1"/>
            <a:r>
              <a:rPr lang="de-DE" sz="1200" dirty="0"/>
              <a:t>&lt;h1&gt;</a:t>
            </a:r>
          </a:p>
          <a:p>
            <a:pPr lvl="1"/>
            <a:r>
              <a:rPr lang="de-DE" sz="1200" dirty="0"/>
              <a:t>&lt;p&gt;</a:t>
            </a:r>
          </a:p>
          <a:p>
            <a:r>
              <a:rPr lang="de-DE" sz="1400" dirty="0"/>
              <a:t>Style</a:t>
            </a:r>
          </a:p>
          <a:p>
            <a:pPr lvl="1"/>
            <a:r>
              <a:rPr lang="de-DE" sz="1200" dirty="0"/>
              <a:t>&lt;b&gt;</a:t>
            </a:r>
          </a:p>
          <a:p>
            <a:pPr lvl="1"/>
            <a:r>
              <a:rPr lang="de-DE" sz="1200" dirty="0"/>
              <a:t>&lt;i&gt;</a:t>
            </a:r>
          </a:p>
          <a:p>
            <a:r>
              <a:rPr lang="de-DE" sz="1400" dirty="0"/>
              <a:t>Aufzählung</a:t>
            </a:r>
          </a:p>
          <a:p>
            <a:pPr lvl="1"/>
            <a:r>
              <a:rPr lang="de-DE" sz="1200" dirty="0"/>
              <a:t>&lt;li&gt;</a:t>
            </a:r>
          </a:p>
          <a:p>
            <a:r>
              <a:rPr lang="de-DE" sz="1400" dirty="0"/>
              <a:t>…</a:t>
            </a:r>
          </a:p>
          <a:p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28831557"/>
      </p:ext>
    </p:extLst>
  </p:cSld>
  <p:clrMapOvr>
    <a:masterClrMapping/>
  </p:clrMapOvr>
</p:sld>
</file>

<file path=ppt/theme/theme1.xml><?xml version="1.0" encoding="utf-8"?>
<a:theme xmlns:a="http://schemas.openxmlformats.org/drawingml/2006/main" name="Titel- und Kontaktfolien">
  <a:themeElements>
    <a:clrScheme name="Saxsys">
      <a:dk1>
        <a:srgbClr val="3C3C3C"/>
      </a:dk1>
      <a:lt1>
        <a:sysClr val="window" lastClr="FFFFFF"/>
      </a:lt1>
      <a:dk2>
        <a:srgbClr val="44546A"/>
      </a:dk2>
      <a:lt2>
        <a:srgbClr val="E7E6E6"/>
      </a:lt2>
      <a:accent1>
        <a:srgbClr val="ED7205"/>
      </a:accent1>
      <a:accent2>
        <a:srgbClr val="D99D0D"/>
      </a:accent2>
      <a:accent3>
        <a:srgbClr val="BFBC1D"/>
      </a:accent3>
      <a:accent4>
        <a:srgbClr val="9EC544"/>
      </a:accent4>
      <a:accent5>
        <a:srgbClr val="4BB187"/>
      </a:accent5>
      <a:accent6>
        <a:srgbClr val="1C98B6"/>
      </a:accent6>
      <a:hlink>
        <a:srgbClr val="008ECA"/>
      </a:hlink>
      <a:folHlink>
        <a:srgbClr val="ED7205"/>
      </a:folHlink>
    </a:clrScheme>
    <a:fontScheme name="Benutzerdefiniert 1">
      <a:majorFont>
        <a:latin typeface="Titillium Web"/>
        <a:ea typeface=""/>
        <a:cs typeface=""/>
      </a:majorFont>
      <a:minorFont>
        <a:latin typeface="Titillium Web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/>
      <a:lstStyle>
        <a:defPPr>
          <a:defRPr dirty="0" smtClean="0">
            <a:solidFill>
              <a:schemeClr val="accent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" id="{D309110D-AE1A-4911-AB19-F9DFCCCCC406}" vid="{16DA9B6C-5465-44E5-9AC9-64C6038904AC}"/>
    </a:ext>
  </a:extLst>
</a:theme>
</file>

<file path=ppt/theme/theme2.xml><?xml version="1.0" encoding="utf-8"?>
<a:theme xmlns:a="http://schemas.openxmlformats.org/drawingml/2006/main" name="Inhaltsfolien">
  <a:themeElements>
    <a:clrScheme name="Saxsys">
      <a:dk1>
        <a:srgbClr val="3C3C3C"/>
      </a:dk1>
      <a:lt1>
        <a:sysClr val="window" lastClr="FFFFFF"/>
      </a:lt1>
      <a:dk2>
        <a:srgbClr val="44546A"/>
      </a:dk2>
      <a:lt2>
        <a:srgbClr val="E7E6E6"/>
      </a:lt2>
      <a:accent1>
        <a:srgbClr val="ED7205"/>
      </a:accent1>
      <a:accent2>
        <a:srgbClr val="D99D0D"/>
      </a:accent2>
      <a:accent3>
        <a:srgbClr val="BFBC1D"/>
      </a:accent3>
      <a:accent4>
        <a:srgbClr val="9EC544"/>
      </a:accent4>
      <a:accent5>
        <a:srgbClr val="4BB187"/>
      </a:accent5>
      <a:accent6>
        <a:srgbClr val="1C98B6"/>
      </a:accent6>
      <a:hlink>
        <a:srgbClr val="008ECA"/>
      </a:hlink>
      <a:folHlink>
        <a:srgbClr val="ED7205"/>
      </a:folHlink>
    </a:clrScheme>
    <a:fontScheme name="Benutzerdefiniert 1">
      <a:majorFont>
        <a:latin typeface="Titillium Web"/>
        <a:ea typeface=""/>
        <a:cs typeface=""/>
      </a:majorFont>
      <a:minorFont>
        <a:latin typeface="Titillium Web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/>
      <a:lstStyle>
        <a:defPPr>
          <a:defRPr dirty="0" smtClean="0">
            <a:solidFill>
              <a:schemeClr val="accent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" id="{D309110D-AE1A-4911-AB19-F9DFCCCCC406}" vid="{FB4BE71A-8B11-4C4F-A23C-D506EA205CB3}"/>
    </a:ext>
  </a:extLst>
</a:theme>
</file>

<file path=ppt/theme/theme3.xml><?xml version="1.0" encoding="utf-8"?>
<a:theme xmlns:a="http://schemas.openxmlformats.org/drawingml/2006/main" name="Zwischenfolien">
  <a:themeElements>
    <a:clrScheme name="Saxsys">
      <a:dk1>
        <a:srgbClr val="3C3C3C"/>
      </a:dk1>
      <a:lt1>
        <a:sysClr val="window" lastClr="FFFFFF"/>
      </a:lt1>
      <a:dk2>
        <a:srgbClr val="44546A"/>
      </a:dk2>
      <a:lt2>
        <a:srgbClr val="E7E6E6"/>
      </a:lt2>
      <a:accent1>
        <a:srgbClr val="ED7205"/>
      </a:accent1>
      <a:accent2>
        <a:srgbClr val="D99D0D"/>
      </a:accent2>
      <a:accent3>
        <a:srgbClr val="BFBC1D"/>
      </a:accent3>
      <a:accent4>
        <a:srgbClr val="9EC544"/>
      </a:accent4>
      <a:accent5>
        <a:srgbClr val="4BB187"/>
      </a:accent5>
      <a:accent6>
        <a:srgbClr val="1C98B6"/>
      </a:accent6>
      <a:hlink>
        <a:srgbClr val="008ECA"/>
      </a:hlink>
      <a:folHlink>
        <a:srgbClr val="ED7205"/>
      </a:folHlink>
    </a:clrScheme>
    <a:fontScheme name="Benutzerdefiniert 1">
      <a:majorFont>
        <a:latin typeface="Titillium Web"/>
        <a:ea typeface=""/>
        <a:cs typeface=""/>
      </a:majorFont>
      <a:minorFont>
        <a:latin typeface="Titillium Web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/>
      <a:lstStyle>
        <a:defPPr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" id="{D309110D-AE1A-4911-AB19-F9DFCCCCC406}" vid="{A4614092-F46D-4E44-8B07-F60D30372ED8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Saxsys_Folienmaster_26012017.pptx</Template>
  <TotalTime>0</TotalTime>
  <Words>334</Words>
  <Application>Microsoft Office PowerPoint</Application>
  <PresentationFormat>Breitbild</PresentationFormat>
  <Paragraphs>130</Paragraphs>
  <Slides>17</Slides>
  <Notes>14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3</vt:i4>
      </vt:variant>
      <vt:variant>
        <vt:lpstr>Folientitel</vt:lpstr>
      </vt:variant>
      <vt:variant>
        <vt:i4>17</vt:i4>
      </vt:variant>
    </vt:vector>
  </HeadingPairs>
  <TitlesOfParts>
    <vt:vector size="24" baseType="lpstr">
      <vt:lpstr>Consolas</vt:lpstr>
      <vt:lpstr>Calibri</vt:lpstr>
      <vt:lpstr>Arial</vt:lpstr>
      <vt:lpstr>Titillium Web</vt:lpstr>
      <vt:lpstr>Titel- und Kontaktfolien</vt:lpstr>
      <vt:lpstr>Inhaltsfolien</vt:lpstr>
      <vt:lpstr>Zwischenfolien</vt:lpstr>
      <vt:lpstr>ASP.NET Core</vt:lpstr>
      <vt:lpstr>HTTP</vt:lpstr>
      <vt:lpstr>HTTP</vt:lpstr>
      <vt:lpstr>HTTP</vt:lpstr>
      <vt:lpstr>HTTP</vt:lpstr>
      <vt:lpstr>HTTP</vt:lpstr>
      <vt:lpstr>HTML/CSS/JavaScript</vt:lpstr>
      <vt:lpstr>HTML/CSS/JavaScript</vt:lpstr>
      <vt:lpstr>HTML/CSS/JavaScript</vt:lpstr>
      <vt:lpstr>HTML/CSS/JavaScript</vt:lpstr>
      <vt:lpstr>HTML/CSS/JavaScript</vt:lpstr>
      <vt:lpstr>HTML/CSS/JavaScript</vt:lpstr>
      <vt:lpstr>HTML/CSS/JavaScript</vt:lpstr>
      <vt:lpstr>HTML/CSS/JavaScript</vt:lpstr>
      <vt:lpstr>HTML/CSS/JavaScript</vt:lpstr>
      <vt:lpstr>HTML/CSS/JavaScript</vt:lpstr>
      <vt:lpstr>DevTools</vt:lpstr>
    </vt:vector>
  </TitlesOfParts>
  <Company>Saxonia Systems AG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Hinweise zur Verwendung des Folienmasters</dc:title>
  <dc:creator>Kohnert, Marcus</dc:creator>
  <cp:lastModifiedBy>Schmidt, Susann</cp:lastModifiedBy>
  <cp:revision>145</cp:revision>
  <dcterms:created xsi:type="dcterms:W3CDTF">2017-04-18T06:58:56Z</dcterms:created>
  <dcterms:modified xsi:type="dcterms:W3CDTF">2017-06-19T14:37:27Z</dcterms:modified>
</cp:coreProperties>
</file>